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Lst>
  <p:sldSz cy="21936075" cx="3899057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909">
          <p15:clr>
            <a:srgbClr val="000000"/>
          </p15:clr>
        </p15:guide>
        <p15:guide id="2" pos="12281">
          <p15:clr>
            <a:srgbClr val="000000"/>
          </p15:clr>
        </p15:guide>
      </p15:sldGuideLst>
    </p:ext>
    <p:ext uri="GoogleSlidesCustomDataVersion2">
      <go:slidesCustomData xmlns:go="http://customooxmlschemas.google.com/" r:id="rId8" roundtripDataSignature="AMtx7mit2KfZTzQMOcsUXoIYqEsGg9+3+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909" orient="horz"/>
        <p:guide pos="1228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5047a2fd0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35047a2fd0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73c4ff60d0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1" name="Google Shape;111;g373c4ff60d0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dia"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2924302" y="6814406"/>
            <a:ext cx="33142000" cy="4702038"/>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 name="Google Shape;13;p3"/>
          <p:cNvSpPr txBox="1"/>
          <p:nvPr>
            <p:ph idx="1" type="subTitle"/>
          </p:nvPr>
        </p:nvSpPr>
        <p:spPr>
          <a:xfrm>
            <a:off x="5848590" y="12430442"/>
            <a:ext cx="27293412" cy="5605886"/>
          </a:xfrm>
          <a:prstGeom prst="rect">
            <a:avLst/>
          </a:prstGeom>
          <a:noFill/>
          <a:ln>
            <a:noFill/>
          </a:ln>
        </p:spPr>
        <p:txBody>
          <a:bodyPr anchorCtr="0" anchor="t" bIns="206875" lIns="413775" spcFirstLastPara="1" rIns="413775" wrap="square" tIns="206875">
            <a:noAutofit/>
          </a:bodyPr>
          <a:lstStyle>
            <a:lvl1pPr lvl="0" algn="ctr">
              <a:lnSpc>
                <a:spcPct val="100000"/>
              </a:lnSpc>
              <a:spcBef>
                <a:spcPts val="2940"/>
              </a:spcBef>
              <a:spcAft>
                <a:spcPts val="0"/>
              </a:spcAft>
              <a:buClr>
                <a:srgbClr val="888888"/>
              </a:buClr>
              <a:buSzPts val="14700"/>
              <a:buNone/>
              <a:defRPr>
                <a:solidFill>
                  <a:srgbClr val="888888"/>
                </a:solidFill>
              </a:defRPr>
            </a:lvl1pPr>
            <a:lvl2pPr lvl="1" algn="ctr">
              <a:lnSpc>
                <a:spcPct val="100000"/>
              </a:lnSpc>
              <a:spcBef>
                <a:spcPts val="2520"/>
              </a:spcBef>
              <a:spcAft>
                <a:spcPts val="0"/>
              </a:spcAft>
              <a:buClr>
                <a:srgbClr val="888888"/>
              </a:buClr>
              <a:buSzPts val="12600"/>
              <a:buNone/>
              <a:defRPr>
                <a:solidFill>
                  <a:srgbClr val="888888"/>
                </a:solidFill>
              </a:defRPr>
            </a:lvl2pPr>
            <a:lvl3pPr lvl="2" algn="ctr">
              <a:lnSpc>
                <a:spcPct val="100000"/>
              </a:lnSpc>
              <a:spcBef>
                <a:spcPts val="2140"/>
              </a:spcBef>
              <a:spcAft>
                <a:spcPts val="0"/>
              </a:spcAft>
              <a:buClr>
                <a:srgbClr val="888888"/>
              </a:buClr>
              <a:buSzPts val="10700"/>
              <a:buNone/>
              <a:defRPr>
                <a:solidFill>
                  <a:srgbClr val="888888"/>
                </a:solidFill>
              </a:defRPr>
            </a:lvl3pPr>
            <a:lvl4pPr lvl="3" algn="ctr">
              <a:lnSpc>
                <a:spcPct val="100000"/>
              </a:lnSpc>
              <a:spcBef>
                <a:spcPts val="1820"/>
              </a:spcBef>
              <a:spcAft>
                <a:spcPts val="0"/>
              </a:spcAft>
              <a:buClr>
                <a:srgbClr val="888888"/>
              </a:buClr>
              <a:buSzPts val="9100"/>
              <a:buNone/>
              <a:defRPr>
                <a:solidFill>
                  <a:srgbClr val="888888"/>
                </a:solidFill>
              </a:defRPr>
            </a:lvl4pPr>
            <a:lvl5pPr lvl="4" algn="ctr">
              <a:lnSpc>
                <a:spcPct val="100000"/>
              </a:lnSpc>
              <a:spcBef>
                <a:spcPts val="1820"/>
              </a:spcBef>
              <a:spcAft>
                <a:spcPts val="0"/>
              </a:spcAft>
              <a:buClr>
                <a:srgbClr val="888888"/>
              </a:buClr>
              <a:buSzPts val="9100"/>
              <a:buNone/>
              <a:defRPr>
                <a:solidFill>
                  <a:srgbClr val="888888"/>
                </a:solidFill>
              </a:defRPr>
            </a:lvl5pPr>
            <a:lvl6pPr lvl="5" algn="ctr">
              <a:lnSpc>
                <a:spcPct val="100000"/>
              </a:lnSpc>
              <a:spcBef>
                <a:spcPts val="1820"/>
              </a:spcBef>
              <a:spcAft>
                <a:spcPts val="0"/>
              </a:spcAft>
              <a:buClr>
                <a:srgbClr val="888888"/>
              </a:buClr>
              <a:buSzPts val="9100"/>
              <a:buNone/>
              <a:defRPr>
                <a:solidFill>
                  <a:srgbClr val="888888"/>
                </a:solidFill>
              </a:defRPr>
            </a:lvl6pPr>
            <a:lvl7pPr lvl="6" algn="ctr">
              <a:lnSpc>
                <a:spcPct val="100000"/>
              </a:lnSpc>
              <a:spcBef>
                <a:spcPts val="1820"/>
              </a:spcBef>
              <a:spcAft>
                <a:spcPts val="0"/>
              </a:spcAft>
              <a:buClr>
                <a:srgbClr val="888888"/>
              </a:buClr>
              <a:buSzPts val="9100"/>
              <a:buNone/>
              <a:defRPr>
                <a:solidFill>
                  <a:srgbClr val="888888"/>
                </a:solidFill>
              </a:defRPr>
            </a:lvl7pPr>
            <a:lvl8pPr lvl="7" algn="ctr">
              <a:lnSpc>
                <a:spcPct val="100000"/>
              </a:lnSpc>
              <a:spcBef>
                <a:spcPts val="1820"/>
              </a:spcBef>
              <a:spcAft>
                <a:spcPts val="0"/>
              </a:spcAft>
              <a:buClr>
                <a:srgbClr val="888888"/>
              </a:buClr>
              <a:buSzPts val="9100"/>
              <a:buNone/>
              <a:defRPr>
                <a:solidFill>
                  <a:srgbClr val="888888"/>
                </a:solidFill>
              </a:defRPr>
            </a:lvl8pPr>
            <a:lvl9pPr lvl="8" algn="ctr">
              <a:lnSpc>
                <a:spcPct val="100000"/>
              </a:lnSpc>
              <a:spcBef>
                <a:spcPts val="1820"/>
              </a:spcBef>
              <a:spcAft>
                <a:spcPts val="0"/>
              </a:spcAft>
              <a:buClr>
                <a:srgbClr val="888888"/>
              </a:buClr>
              <a:buSzPts val="9100"/>
              <a:buNone/>
              <a:defRPr>
                <a:solidFill>
                  <a:srgbClr val="888888"/>
                </a:solidFill>
              </a:defRPr>
            </a:lvl9pPr>
          </a:lstStyle>
          <a:p/>
        </p:txBody>
      </p:sp>
      <p:sp>
        <p:nvSpPr>
          <p:cNvPr id="14" name="Google Shape;14;p3"/>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e titel en tekst" type="vertTitleAndTx">
  <p:cSld name="VERTICAL_TITLE_AND_VERTICAL_TEXT">
    <p:spTree>
      <p:nvGrpSpPr>
        <p:cNvPr id="17" name="Shape 17"/>
        <p:cNvGrpSpPr/>
        <p:nvPr/>
      </p:nvGrpSpPr>
      <p:grpSpPr>
        <a:xfrm>
          <a:off x="0" y="0"/>
          <a:ext cx="0" cy="0"/>
          <a:chOff x="0" y="0"/>
          <a:chExt cx="0" cy="0"/>
        </a:xfrm>
      </p:grpSpPr>
      <p:sp>
        <p:nvSpPr>
          <p:cNvPr id="18" name="Google Shape;18;p4"/>
          <p:cNvSpPr txBox="1"/>
          <p:nvPr>
            <p:ph type="title"/>
          </p:nvPr>
        </p:nvSpPr>
        <p:spPr>
          <a:xfrm rot="5400000">
            <a:off x="23296241" y="5850397"/>
            <a:ext cx="18716752" cy="8772886"/>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9" name="Google Shape;19;p4"/>
          <p:cNvSpPr txBox="1"/>
          <p:nvPr>
            <p:ph idx="1" type="body"/>
          </p:nvPr>
        </p:nvSpPr>
        <p:spPr>
          <a:xfrm rot="5400000">
            <a:off x="5425558" y="-2597564"/>
            <a:ext cx="18716752" cy="25668808"/>
          </a:xfrm>
          <a:prstGeom prst="rect">
            <a:avLst/>
          </a:prstGeom>
          <a:noFill/>
          <a:ln>
            <a:noFill/>
          </a:ln>
        </p:spPr>
        <p:txBody>
          <a:bodyPr anchorCtr="0" anchor="t" bIns="206875" lIns="413775" spcFirstLastPara="1" rIns="413775" wrap="square" tIns="206875">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 name="Google Shape;20;p4"/>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verticale tekst" type="vertTx">
  <p:cSld name="VERTICAL_TEXT">
    <p:spTree>
      <p:nvGrpSpPr>
        <p:cNvPr id="23" name="Shape 23"/>
        <p:cNvGrpSpPr/>
        <p:nvPr/>
      </p:nvGrpSpPr>
      <p:grpSpPr>
        <a:xfrm>
          <a:off x="0" y="0"/>
          <a:ext cx="0" cy="0"/>
          <a:chOff x="0" y="0"/>
          <a:chExt cx="0" cy="0"/>
        </a:xfrm>
      </p:grpSpPr>
      <p:sp>
        <p:nvSpPr>
          <p:cNvPr id="24" name="Google Shape;24;p5"/>
          <p:cNvSpPr txBox="1"/>
          <p:nvPr>
            <p:ph type="title"/>
          </p:nvPr>
        </p:nvSpPr>
        <p:spPr>
          <a:xfrm>
            <a:off x="1949450" y="877887"/>
            <a:ext cx="35091687" cy="3656012"/>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5" name="Google Shape;25;p5"/>
          <p:cNvSpPr txBox="1"/>
          <p:nvPr>
            <p:ph idx="1" type="body"/>
          </p:nvPr>
        </p:nvSpPr>
        <p:spPr>
          <a:xfrm rot="5400000">
            <a:off x="12257088" y="-5189537"/>
            <a:ext cx="14476412" cy="35091687"/>
          </a:xfrm>
          <a:prstGeom prst="rect">
            <a:avLst/>
          </a:prstGeom>
          <a:noFill/>
          <a:ln>
            <a:noFill/>
          </a:ln>
        </p:spPr>
        <p:txBody>
          <a:bodyPr anchorCtr="0" anchor="t" bIns="206875" lIns="413775" spcFirstLastPara="1" rIns="413775" wrap="square" tIns="206875">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6" name="Google Shape;26;p5"/>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fbeelding met bijschrift" type="picTx">
  <p:cSld name="PICTURE_WITH_CAPTION_TEXT">
    <p:spTree>
      <p:nvGrpSpPr>
        <p:cNvPr id="29" name="Shape 29"/>
        <p:cNvGrpSpPr/>
        <p:nvPr/>
      </p:nvGrpSpPr>
      <p:grpSpPr>
        <a:xfrm>
          <a:off x="0" y="0"/>
          <a:ext cx="0" cy="0"/>
          <a:chOff x="0" y="0"/>
          <a:chExt cx="0" cy="0"/>
        </a:xfrm>
      </p:grpSpPr>
      <p:sp>
        <p:nvSpPr>
          <p:cNvPr id="30" name="Google Shape;30;p6"/>
          <p:cNvSpPr txBox="1"/>
          <p:nvPr>
            <p:ph type="title"/>
          </p:nvPr>
        </p:nvSpPr>
        <p:spPr>
          <a:xfrm>
            <a:off x="7642428" y="15355253"/>
            <a:ext cx="23394353" cy="1812776"/>
          </a:xfrm>
          <a:prstGeom prst="rect">
            <a:avLst/>
          </a:prstGeom>
          <a:noFill/>
          <a:ln>
            <a:noFill/>
          </a:ln>
        </p:spPr>
        <p:txBody>
          <a:bodyPr anchorCtr="0" anchor="b" bIns="206875" lIns="413775" spcFirstLastPara="1" rIns="413775" wrap="square" tIns="206875">
            <a:noAutofit/>
          </a:bodyPr>
          <a:lstStyle>
            <a:lvl1pPr lvl="0" algn="l">
              <a:lnSpc>
                <a:spcPct val="100000"/>
              </a:lnSpc>
              <a:spcBef>
                <a:spcPts val="0"/>
              </a:spcBef>
              <a:spcAft>
                <a:spcPts val="0"/>
              </a:spcAft>
              <a:buSzPts val="1400"/>
              <a:buNone/>
              <a:defRPr b="1" sz="91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1" name="Google Shape;31;p6"/>
          <p:cNvSpPr/>
          <p:nvPr>
            <p:ph idx="2" type="pic"/>
          </p:nvPr>
        </p:nvSpPr>
        <p:spPr>
          <a:xfrm>
            <a:off x="7642428" y="1960028"/>
            <a:ext cx="23394353" cy="13161645"/>
          </a:xfrm>
          <a:prstGeom prst="rect">
            <a:avLst/>
          </a:prstGeom>
          <a:noFill/>
          <a:ln>
            <a:noFill/>
          </a:ln>
        </p:spPr>
      </p:sp>
      <p:sp>
        <p:nvSpPr>
          <p:cNvPr id="32" name="Google Shape;32;p6"/>
          <p:cNvSpPr txBox="1"/>
          <p:nvPr>
            <p:ph idx="1" type="body"/>
          </p:nvPr>
        </p:nvSpPr>
        <p:spPr>
          <a:xfrm>
            <a:off x="7642428" y="17168030"/>
            <a:ext cx="23394353" cy="2574439"/>
          </a:xfrm>
          <a:prstGeom prst="rect">
            <a:avLst/>
          </a:prstGeom>
          <a:noFill/>
          <a:ln>
            <a:noFill/>
          </a:ln>
        </p:spPr>
        <p:txBody>
          <a:bodyPr anchorCtr="0" anchor="t" bIns="206875" lIns="413775" spcFirstLastPara="1" rIns="413775" wrap="square" tIns="206875">
            <a:noAutofit/>
          </a:bodyPr>
          <a:lstStyle>
            <a:lvl1pPr indent="-228600" lvl="0" marL="457200" algn="l">
              <a:lnSpc>
                <a:spcPct val="100000"/>
              </a:lnSpc>
              <a:spcBef>
                <a:spcPts val="1220"/>
              </a:spcBef>
              <a:spcAft>
                <a:spcPts val="0"/>
              </a:spcAft>
              <a:buClr>
                <a:schemeClr val="dk1"/>
              </a:buClr>
              <a:buSzPts val="6100"/>
              <a:buNone/>
              <a:defRPr sz="6100"/>
            </a:lvl1pPr>
            <a:lvl2pPr indent="-228600" lvl="1" marL="914400" algn="l">
              <a:lnSpc>
                <a:spcPct val="100000"/>
              </a:lnSpc>
              <a:spcBef>
                <a:spcPts val="1120"/>
              </a:spcBef>
              <a:spcAft>
                <a:spcPts val="0"/>
              </a:spcAft>
              <a:buClr>
                <a:schemeClr val="dk1"/>
              </a:buClr>
              <a:buSzPts val="5600"/>
              <a:buNone/>
              <a:defRPr sz="5600"/>
            </a:lvl2pPr>
            <a:lvl3pPr indent="-228600" lvl="2" marL="1371600" algn="l">
              <a:lnSpc>
                <a:spcPct val="100000"/>
              </a:lnSpc>
              <a:spcBef>
                <a:spcPts val="920"/>
              </a:spcBef>
              <a:spcAft>
                <a:spcPts val="0"/>
              </a:spcAft>
              <a:buClr>
                <a:schemeClr val="dk1"/>
              </a:buClr>
              <a:buSzPts val="4600"/>
              <a:buNone/>
              <a:defRPr sz="4600"/>
            </a:lvl3pPr>
            <a:lvl4pPr indent="-228600" lvl="3" marL="1828800" algn="l">
              <a:lnSpc>
                <a:spcPct val="100000"/>
              </a:lnSpc>
              <a:spcBef>
                <a:spcPts val="800"/>
              </a:spcBef>
              <a:spcAft>
                <a:spcPts val="0"/>
              </a:spcAft>
              <a:buClr>
                <a:schemeClr val="dk1"/>
              </a:buClr>
              <a:buSzPts val="4000"/>
              <a:buNone/>
              <a:defRPr sz="4000"/>
            </a:lvl4pPr>
            <a:lvl5pPr indent="-228600" lvl="4" marL="2286000" algn="l">
              <a:lnSpc>
                <a:spcPct val="100000"/>
              </a:lnSpc>
              <a:spcBef>
                <a:spcPts val="800"/>
              </a:spcBef>
              <a:spcAft>
                <a:spcPts val="0"/>
              </a:spcAft>
              <a:buClr>
                <a:schemeClr val="dk1"/>
              </a:buClr>
              <a:buSzPts val="4000"/>
              <a:buNone/>
              <a:defRPr sz="4000"/>
            </a:lvl5pPr>
            <a:lvl6pPr indent="-228600" lvl="5" marL="2743200" algn="l">
              <a:lnSpc>
                <a:spcPct val="100000"/>
              </a:lnSpc>
              <a:spcBef>
                <a:spcPts val="800"/>
              </a:spcBef>
              <a:spcAft>
                <a:spcPts val="0"/>
              </a:spcAft>
              <a:buClr>
                <a:schemeClr val="dk1"/>
              </a:buClr>
              <a:buSzPts val="4000"/>
              <a:buNone/>
              <a:defRPr sz="4000"/>
            </a:lvl6pPr>
            <a:lvl7pPr indent="-228600" lvl="6" marL="3200400" algn="l">
              <a:lnSpc>
                <a:spcPct val="100000"/>
              </a:lnSpc>
              <a:spcBef>
                <a:spcPts val="800"/>
              </a:spcBef>
              <a:spcAft>
                <a:spcPts val="0"/>
              </a:spcAft>
              <a:buClr>
                <a:schemeClr val="dk1"/>
              </a:buClr>
              <a:buSzPts val="4000"/>
              <a:buNone/>
              <a:defRPr sz="4000"/>
            </a:lvl7pPr>
            <a:lvl8pPr indent="-228600" lvl="7" marL="3657600" algn="l">
              <a:lnSpc>
                <a:spcPct val="100000"/>
              </a:lnSpc>
              <a:spcBef>
                <a:spcPts val="800"/>
              </a:spcBef>
              <a:spcAft>
                <a:spcPts val="0"/>
              </a:spcAft>
              <a:buClr>
                <a:schemeClr val="dk1"/>
              </a:buClr>
              <a:buSzPts val="4000"/>
              <a:buNone/>
              <a:defRPr sz="4000"/>
            </a:lvl8pPr>
            <a:lvl9pPr indent="-228600" lvl="8" marL="4114800" algn="l">
              <a:lnSpc>
                <a:spcPct val="100000"/>
              </a:lnSpc>
              <a:spcBef>
                <a:spcPts val="800"/>
              </a:spcBef>
              <a:spcAft>
                <a:spcPts val="0"/>
              </a:spcAft>
              <a:buClr>
                <a:schemeClr val="dk1"/>
              </a:buClr>
              <a:buSzPts val="4000"/>
              <a:buNone/>
              <a:defRPr sz="4000"/>
            </a:lvl9pPr>
          </a:lstStyle>
          <a:p/>
        </p:txBody>
      </p:sp>
      <p:sp>
        <p:nvSpPr>
          <p:cNvPr id="33" name="Google Shape;33;p6"/>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oud met bijschrift" type="objTx">
  <p:cSld name="OBJECT_WITH_CAPTION_TEXT">
    <p:spTree>
      <p:nvGrpSpPr>
        <p:cNvPr id="36" name="Shape 36"/>
        <p:cNvGrpSpPr/>
        <p:nvPr/>
      </p:nvGrpSpPr>
      <p:grpSpPr>
        <a:xfrm>
          <a:off x="0" y="0"/>
          <a:ext cx="0" cy="0"/>
          <a:chOff x="0" y="0"/>
          <a:chExt cx="0" cy="0"/>
        </a:xfrm>
      </p:grpSpPr>
      <p:sp>
        <p:nvSpPr>
          <p:cNvPr id="37" name="Google Shape;37;p7"/>
          <p:cNvSpPr txBox="1"/>
          <p:nvPr>
            <p:ph type="title"/>
          </p:nvPr>
        </p:nvSpPr>
        <p:spPr>
          <a:xfrm>
            <a:off x="1949531" y="873382"/>
            <a:ext cx="12827635" cy="3716946"/>
          </a:xfrm>
          <a:prstGeom prst="rect">
            <a:avLst/>
          </a:prstGeom>
          <a:noFill/>
          <a:ln>
            <a:noFill/>
          </a:ln>
        </p:spPr>
        <p:txBody>
          <a:bodyPr anchorCtr="0" anchor="b" bIns="206875" lIns="413775" spcFirstLastPara="1" rIns="413775" wrap="square" tIns="206875">
            <a:noAutofit/>
          </a:bodyPr>
          <a:lstStyle>
            <a:lvl1pPr lvl="0" algn="l">
              <a:lnSpc>
                <a:spcPct val="100000"/>
              </a:lnSpc>
              <a:spcBef>
                <a:spcPts val="0"/>
              </a:spcBef>
              <a:spcAft>
                <a:spcPts val="0"/>
              </a:spcAft>
              <a:buSzPts val="1400"/>
              <a:buNone/>
              <a:defRPr b="1" sz="91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8" name="Google Shape;38;p7"/>
          <p:cNvSpPr txBox="1"/>
          <p:nvPr>
            <p:ph idx="1" type="body"/>
          </p:nvPr>
        </p:nvSpPr>
        <p:spPr>
          <a:xfrm>
            <a:off x="15244244" y="873383"/>
            <a:ext cx="21796819" cy="18721833"/>
          </a:xfrm>
          <a:prstGeom prst="rect">
            <a:avLst/>
          </a:prstGeom>
          <a:noFill/>
          <a:ln>
            <a:noFill/>
          </a:ln>
        </p:spPr>
        <p:txBody>
          <a:bodyPr anchorCtr="0" anchor="t" bIns="206875" lIns="413775" spcFirstLastPara="1" rIns="413775" wrap="square" tIns="206875">
            <a:noAutofit/>
          </a:bodyPr>
          <a:lstStyle>
            <a:lvl1pPr indent="-1162050" lvl="0" marL="457200" algn="l">
              <a:lnSpc>
                <a:spcPct val="100000"/>
              </a:lnSpc>
              <a:spcBef>
                <a:spcPts val="2940"/>
              </a:spcBef>
              <a:spcAft>
                <a:spcPts val="0"/>
              </a:spcAft>
              <a:buClr>
                <a:schemeClr val="dk1"/>
              </a:buClr>
              <a:buSzPts val="14700"/>
              <a:buChar char="•"/>
              <a:defRPr sz="14700"/>
            </a:lvl1pPr>
            <a:lvl2pPr indent="-1028700" lvl="1" marL="914400" algn="l">
              <a:lnSpc>
                <a:spcPct val="100000"/>
              </a:lnSpc>
              <a:spcBef>
                <a:spcPts val="2520"/>
              </a:spcBef>
              <a:spcAft>
                <a:spcPts val="0"/>
              </a:spcAft>
              <a:buClr>
                <a:schemeClr val="dk1"/>
              </a:buClr>
              <a:buSzPts val="12600"/>
              <a:buChar char="–"/>
              <a:defRPr sz="12600"/>
            </a:lvl2pPr>
            <a:lvl3pPr indent="-908050" lvl="2" marL="1371600" algn="l">
              <a:lnSpc>
                <a:spcPct val="100000"/>
              </a:lnSpc>
              <a:spcBef>
                <a:spcPts val="2140"/>
              </a:spcBef>
              <a:spcAft>
                <a:spcPts val="0"/>
              </a:spcAft>
              <a:buClr>
                <a:schemeClr val="dk1"/>
              </a:buClr>
              <a:buSzPts val="10700"/>
              <a:buChar char="•"/>
              <a:defRPr sz="10700"/>
            </a:lvl3pPr>
            <a:lvl4pPr indent="-806450" lvl="3" marL="1828800" algn="l">
              <a:lnSpc>
                <a:spcPct val="100000"/>
              </a:lnSpc>
              <a:spcBef>
                <a:spcPts val="1820"/>
              </a:spcBef>
              <a:spcAft>
                <a:spcPts val="0"/>
              </a:spcAft>
              <a:buClr>
                <a:schemeClr val="dk1"/>
              </a:buClr>
              <a:buSzPts val="9100"/>
              <a:buChar char="–"/>
              <a:defRPr sz="9100"/>
            </a:lvl4pPr>
            <a:lvl5pPr indent="-806450" lvl="4" marL="2286000" algn="l">
              <a:lnSpc>
                <a:spcPct val="100000"/>
              </a:lnSpc>
              <a:spcBef>
                <a:spcPts val="1820"/>
              </a:spcBef>
              <a:spcAft>
                <a:spcPts val="0"/>
              </a:spcAft>
              <a:buClr>
                <a:schemeClr val="dk1"/>
              </a:buClr>
              <a:buSzPts val="9100"/>
              <a:buChar char="»"/>
              <a:defRPr sz="9100"/>
            </a:lvl5pPr>
            <a:lvl6pPr indent="-806450" lvl="5" marL="2743200" algn="l">
              <a:lnSpc>
                <a:spcPct val="100000"/>
              </a:lnSpc>
              <a:spcBef>
                <a:spcPts val="1820"/>
              </a:spcBef>
              <a:spcAft>
                <a:spcPts val="0"/>
              </a:spcAft>
              <a:buClr>
                <a:schemeClr val="dk1"/>
              </a:buClr>
              <a:buSzPts val="9100"/>
              <a:buChar char="•"/>
              <a:defRPr sz="9100"/>
            </a:lvl6pPr>
            <a:lvl7pPr indent="-806450" lvl="6" marL="3200400" algn="l">
              <a:lnSpc>
                <a:spcPct val="100000"/>
              </a:lnSpc>
              <a:spcBef>
                <a:spcPts val="1820"/>
              </a:spcBef>
              <a:spcAft>
                <a:spcPts val="0"/>
              </a:spcAft>
              <a:buClr>
                <a:schemeClr val="dk1"/>
              </a:buClr>
              <a:buSzPts val="9100"/>
              <a:buChar char="•"/>
              <a:defRPr sz="9100"/>
            </a:lvl7pPr>
            <a:lvl8pPr indent="-806450" lvl="7" marL="3657600" algn="l">
              <a:lnSpc>
                <a:spcPct val="100000"/>
              </a:lnSpc>
              <a:spcBef>
                <a:spcPts val="1820"/>
              </a:spcBef>
              <a:spcAft>
                <a:spcPts val="0"/>
              </a:spcAft>
              <a:buClr>
                <a:schemeClr val="dk1"/>
              </a:buClr>
              <a:buSzPts val="9100"/>
              <a:buChar char="•"/>
              <a:defRPr sz="9100"/>
            </a:lvl8pPr>
            <a:lvl9pPr indent="-806450" lvl="8" marL="4114800" algn="l">
              <a:lnSpc>
                <a:spcPct val="100000"/>
              </a:lnSpc>
              <a:spcBef>
                <a:spcPts val="1820"/>
              </a:spcBef>
              <a:spcAft>
                <a:spcPts val="0"/>
              </a:spcAft>
              <a:buClr>
                <a:schemeClr val="dk1"/>
              </a:buClr>
              <a:buSzPts val="9100"/>
              <a:buChar char="•"/>
              <a:defRPr sz="9100"/>
            </a:lvl9pPr>
          </a:lstStyle>
          <a:p/>
        </p:txBody>
      </p:sp>
      <p:sp>
        <p:nvSpPr>
          <p:cNvPr id="39" name="Google Shape;39;p7"/>
          <p:cNvSpPr txBox="1"/>
          <p:nvPr>
            <p:ph idx="2" type="body"/>
          </p:nvPr>
        </p:nvSpPr>
        <p:spPr>
          <a:xfrm>
            <a:off x="1949531" y="4590329"/>
            <a:ext cx="12827635" cy="15004887"/>
          </a:xfrm>
          <a:prstGeom prst="rect">
            <a:avLst/>
          </a:prstGeom>
          <a:noFill/>
          <a:ln>
            <a:noFill/>
          </a:ln>
        </p:spPr>
        <p:txBody>
          <a:bodyPr anchorCtr="0" anchor="t" bIns="206875" lIns="413775" spcFirstLastPara="1" rIns="413775" wrap="square" tIns="206875">
            <a:noAutofit/>
          </a:bodyPr>
          <a:lstStyle>
            <a:lvl1pPr indent="-228600" lvl="0" marL="457200" algn="l">
              <a:lnSpc>
                <a:spcPct val="100000"/>
              </a:lnSpc>
              <a:spcBef>
                <a:spcPts val="1220"/>
              </a:spcBef>
              <a:spcAft>
                <a:spcPts val="0"/>
              </a:spcAft>
              <a:buClr>
                <a:schemeClr val="dk1"/>
              </a:buClr>
              <a:buSzPts val="6100"/>
              <a:buNone/>
              <a:defRPr sz="6100"/>
            </a:lvl1pPr>
            <a:lvl2pPr indent="-228600" lvl="1" marL="914400" algn="l">
              <a:lnSpc>
                <a:spcPct val="100000"/>
              </a:lnSpc>
              <a:spcBef>
                <a:spcPts val="1120"/>
              </a:spcBef>
              <a:spcAft>
                <a:spcPts val="0"/>
              </a:spcAft>
              <a:buClr>
                <a:schemeClr val="dk1"/>
              </a:buClr>
              <a:buSzPts val="5600"/>
              <a:buNone/>
              <a:defRPr sz="5600"/>
            </a:lvl2pPr>
            <a:lvl3pPr indent="-228600" lvl="2" marL="1371600" algn="l">
              <a:lnSpc>
                <a:spcPct val="100000"/>
              </a:lnSpc>
              <a:spcBef>
                <a:spcPts val="920"/>
              </a:spcBef>
              <a:spcAft>
                <a:spcPts val="0"/>
              </a:spcAft>
              <a:buClr>
                <a:schemeClr val="dk1"/>
              </a:buClr>
              <a:buSzPts val="4600"/>
              <a:buNone/>
              <a:defRPr sz="4600"/>
            </a:lvl3pPr>
            <a:lvl4pPr indent="-228600" lvl="3" marL="1828800" algn="l">
              <a:lnSpc>
                <a:spcPct val="100000"/>
              </a:lnSpc>
              <a:spcBef>
                <a:spcPts val="800"/>
              </a:spcBef>
              <a:spcAft>
                <a:spcPts val="0"/>
              </a:spcAft>
              <a:buClr>
                <a:schemeClr val="dk1"/>
              </a:buClr>
              <a:buSzPts val="4000"/>
              <a:buNone/>
              <a:defRPr sz="4000"/>
            </a:lvl4pPr>
            <a:lvl5pPr indent="-228600" lvl="4" marL="2286000" algn="l">
              <a:lnSpc>
                <a:spcPct val="100000"/>
              </a:lnSpc>
              <a:spcBef>
                <a:spcPts val="800"/>
              </a:spcBef>
              <a:spcAft>
                <a:spcPts val="0"/>
              </a:spcAft>
              <a:buClr>
                <a:schemeClr val="dk1"/>
              </a:buClr>
              <a:buSzPts val="4000"/>
              <a:buNone/>
              <a:defRPr sz="4000"/>
            </a:lvl5pPr>
            <a:lvl6pPr indent="-228600" lvl="5" marL="2743200" algn="l">
              <a:lnSpc>
                <a:spcPct val="100000"/>
              </a:lnSpc>
              <a:spcBef>
                <a:spcPts val="800"/>
              </a:spcBef>
              <a:spcAft>
                <a:spcPts val="0"/>
              </a:spcAft>
              <a:buClr>
                <a:schemeClr val="dk1"/>
              </a:buClr>
              <a:buSzPts val="4000"/>
              <a:buNone/>
              <a:defRPr sz="4000"/>
            </a:lvl6pPr>
            <a:lvl7pPr indent="-228600" lvl="6" marL="3200400" algn="l">
              <a:lnSpc>
                <a:spcPct val="100000"/>
              </a:lnSpc>
              <a:spcBef>
                <a:spcPts val="800"/>
              </a:spcBef>
              <a:spcAft>
                <a:spcPts val="0"/>
              </a:spcAft>
              <a:buClr>
                <a:schemeClr val="dk1"/>
              </a:buClr>
              <a:buSzPts val="4000"/>
              <a:buNone/>
              <a:defRPr sz="4000"/>
            </a:lvl7pPr>
            <a:lvl8pPr indent="-228600" lvl="7" marL="3657600" algn="l">
              <a:lnSpc>
                <a:spcPct val="100000"/>
              </a:lnSpc>
              <a:spcBef>
                <a:spcPts val="800"/>
              </a:spcBef>
              <a:spcAft>
                <a:spcPts val="0"/>
              </a:spcAft>
              <a:buClr>
                <a:schemeClr val="dk1"/>
              </a:buClr>
              <a:buSzPts val="4000"/>
              <a:buNone/>
              <a:defRPr sz="4000"/>
            </a:lvl8pPr>
            <a:lvl9pPr indent="-228600" lvl="8" marL="4114800" algn="l">
              <a:lnSpc>
                <a:spcPct val="100000"/>
              </a:lnSpc>
              <a:spcBef>
                <a:spcPts val="800"/>
              </a:spcBef>
              <a:spcAft>
                <a:spcPts val="0"/>
              </a:spcAft>
              <a:buClr>
                <a:schemeClr val="dk1"/>
              </a:buClr>
              <a:buSzPts val="4000"/>
              <a:buNone/>
              <a:defRPr sz="4000"/>
            </a:lvl9pPr>
          </a:lstStyle>
          <a:p/>
        </p:txBody>
      </p:sp>
      <p:sp>
        <p:nvSpPr>
          <p:cNvPr id="40" name="Google Shape;40;p7"/>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g" type="blank">
  <p:cSld name="BLANK">
    <p:spTree>
      <p:nvGrpSpPr>
        <p:cNvPr id="43" name="Shape 43"/>
        <p:cNvGrpSpPr/>
        <p:nvPr/>
      </p:nvGrpSpPr>
      <p:grpSpPr>
        <a:xfrm>
          <a:off x="0" y="0"/>
          <a:ext cx="0" cy="0"/>
          <a:chOff x="0" y="0"/>
          <a:chExt cx="0" cy="0"/>
        </a:xfrm>
      </p:grpSpPr>
      <p:sp>
        <p:nvSpPr>
          <p:cNvPr id="44" name="Google Shape;44;p8"/>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8"/>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8"/>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een titel" type="titleOnly">
  <p:cSld name="TITLE_ONLY">
    <p:spTree>
      <p:nvGrpSpPr>
        <p:cNvPr id="47" name="Shape 47"/>
        <p:cNvGrpSpPr/>
        <p:nvPr/>
      </p:nvGrpSpPr>
      <p:grpSpPr>
        <a:xfrm>
          <a:off x="0" y="0"/>
          <a:ext cx="0" cy="0"/>
          <a:chOff x="0" y="0"/>
          <a:chExt cx="0" cy="0"/>
        </a:xfrm>
      </p:grpSpPr>
      <p:sp>
        <p:nvSpPr>
          <p:cNvPr id="48" name="Google Shape;48;p9"/>
          <p:cNvSpPr txBox="1"/>
          <p:nvPr>
            <p:ph type="title"/>
          </p:nvPr>
        </p:nvSpPr>
        <p:spPr>
          <a:xfrm>
            <a:off x="1949450" y="877887"/>
            <a:ext cx="35091687" cy="3656012"/>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9" name="Google Shape;49;p9"/>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9"/>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elijking" type="twoTxTwoObj">
  <p:cSld name="TWO_OBJECTS_WITH_TEXT">
    <p:spTree>
      <p:nvGrpSpPr>
        <p:cNvPr id="52" name="Shape 52"/>
        <p:cNvGrpSpPr/>
        <p:nvPr/>
      </p:nvGrpSpPr>
      <p:grpSpPr>
        <a:xfrm>
          <a:off x="0" y="0"/>
          <a:ext cx="0" cy="0"/>
          <a:chOff x="0" y="0"/>
          <a:chExt cx="0" cy="0"/>
        </a:xfrm>
      </p:grpSpPr>
      <p:sp>
        <p:nvSpPr>
          <p:cNvPr id="53" name="Google Shape;53;p10"/>
          <p:cNvSpPr txBox="1"/>
          <p:nvPr>
            <p:ph type="title"/>
          </p:nvPr>
        </p:nvSpPr>
        <p:spPr>
          <a:xfrm>
            <a:off x="1949450" y="877887"/>
            <a:ext cx="35091687" cy="3656012"/>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4" name="Google Shape;54;p10"/>
          <p:cNvSpPr txBox="1"/>
          <p:nvPr>
            <p:ph idx="1" type="body"/>
          </p:nvPr>
        </p:nvSpPr>
        <p:spPr>
          <a:xfrm>
            <a:off x="1949531" y="4910230"/>
            <a:ext cx="17227616" cy="2046350"/>
          </a:xfrm>
          <a:prstGeom prst="rect">
            <a:avLst/>
          </a:prstGeom>
          <a:noFill/>
          <a:ln>
            <a:noFill/>
          </a:ln>
        </p:spPr>
        <p:txBody>
          <a:bodyPr anchorCtr="0" anchor="b" bIns="206875" lIns="413775" spcFirstLastPara="1" rIns="413775" wrap="square" tIns="206875">
            <a:noAutofit/>
          </a:bodyPr>
          <a:lstStyle>
            <a:lvl1pPr indent="-228600" lvl="0" marL="457200" algn="l">
              <a:lnSpc>
                <a:spcPct val="100000"/>
              </a:lnSpc>
              <a:spcBef>
                <a:spcPts val="2140"/>
              </a:spcBef>
              <a:spcAft>
                <a:spcPts val="0"/>
              </a:spcAft>
              <a:buClr>
                <a:schemeClr val="dk1"/>
              </a:buClr>
              <a:buSzPts val="10700"/>
              <a:buNone/>
              <a:defRPr b="1" sz="10700"/>
            </a:lvl1pPr>
            <a:lvl2pPr indent="-228600" lvl="1" marL="914400" algn="l">
              <a:lnSpc>
                <a:spcPct val="100000"/>
              </a:lnSpc>
              <a:spcBef>
                <a:spcPts val="1820"/>
              </a:spcBef>
              <a:spcAft>
                <a:spcPts val="0"/>
              </a:spcAft>
              <a:buClr>
                <a:schemeClr val="dk1"/>
              </a:buClr>
              <a:buSzPts val="9100"/>
              <a:buNone/>
              <a:defRPr b="1" sz="9100"/>
            </a:lvl2pPr>
            <a:lvl3pPr indent="-228600" lvl="2" marL="1371600" algn="l">
              <a:lnSpc>
                <a:spcPct val="100000"/>
              </a:lnSpc>
              <a:spcBef>
                <a:spcPts val="1620"/>
              </a:spcBef>
              <a:spcAft>
                <a:spcPts val="0"/>
              </a:spcAft>
              <a:buClr>
                <a:schemeClr val="dk1"/>
              </a:buClr>
              <a:buSzPts val="8100"/>
              <a:buNone/>
              <a:defRPr b="1" sz="8100"/>
            </a:lvl3pPr>
            <a:lvl4pPr indent="-228600" lvl="3" marL="1828800" algn="l">
              <a:lnSpc>
                <a:spcPct val="100000"/>
              </a:lnSpc>
              <a:spcBef>
                <a:spcPts val="1420"/>
              </a:spcBef>
              <a:spcAft>
                <a:spcPts val="0"/>
              </a:spcAft>
              <a:buClr>
                <a:schemeClr val="dk1"/>
              </a:buClr>
              <a:buSzPts val="7100"/>
              <a:buNone/>
              <a:defRPr b="1" sz="7100"/>
            </a:lvl4pPr>
            <a:lvl5pPr indent="-228600" lvl="4" marL="2286000" algn="l">
              <a:lnSpc>
                <a:spcPct val="100000"/>
              </a:lnSpc>
              <a:spcBef>
                <a:spcPts val="1420"/>
              </a:spcBef>
              <a:spcAft>
                <a:spcPts val="0"/>
              </a:spcAft>
              <a:buClr>
                <a:schemeClr val="dk1"/>
              </a:buClr>
              <a:buSzPts val="7100"/>
              <a:buNone/>
              <a:defRPr b="1" sz="7100"/>
            </a:lvl5pPr>
            <a:lvl6pPr indent="-228600" lvl="5" marL="2743200" algn="l">
              <a:lnSpc>
                <a:spcPct val="100000"/>
              </a:lnSpc>
              <a:spcBef>
                <a:spcPts val="1420"/>
              </a:spcBef>
              <a:spcAft>
                <a:spcPts val="0"/>
              </a:spcAft>
              <a:buClr>
                <a:schemeClr val="dk1"/>
              </a:buClr>
              <a:buSzPts val="7100"/>
              <a:buNone/>
              <a:defRPr b="1" sz="7100"/>
            </a:lvl6pPr>
            <a:lvl7pPr indent="-228600" lvl="6" marL="3200400" algn="l">
              <a:lnSpc>
                <a:spcPct val="100000"/>
              </a:lnSpc>
              <a:spcBef>
                <a:spcPts val="1420"/>
              </a:spcBef>
              <a:spcAft>
                <a:spcPts val="0"/>
              </a:spcAft>
              <a:buClr>
                <a:schemeClr val="dk1"/>
              </a:buClr>
              <a:buSzPts val="7100"/>
              <a:buNone/>
              <a:defRPr b="1" sz="7100"/>
            </a:lvl7pPr>
            <a:lvl8pPr indent="-228600" lvl="7" marL="3657600" algn="l">
              <a:lnSpc>
                <a:spcPct val="100000"/>
              </a:lnSpc>
              <a:spcBef>
                <a:spcPts val="1420"/>
              </a:spcBef>
              <a:spcAft>
                <a:spcPts val="0"/>
              </a:spcAft>
              <a:buClr>
                <a:schemeClr val="dk1"/>
              </a:buClr>
              <a:buSzPts val="7100"/>
              <a:buNone/>
              <a:defRPr b="1" sz="7100"/>
            </a:lvl8pPr>
            <a:lvl9pPr indent="-228600" lvl="8" marL="4114800" algn="l">
              <a:lnSpc>
                <a:spcPct val="100000"/>
              </a:lnSpc>
              <a:spcBef>
                <a:spcPts val="1420"/>
              </a:spcBef>
              <a:spcAft>
                <a:spcPts val="0"/>
              </a:spcAft>
              <a:buClr>
                <a:schemeClr val="dk1"/>
              </a:buClr>
              <a:buSzPts val="7100"/>
              <a:buNone/>
              <a:defRPr b="1" sz="7100"/>
            </a:lvl9pPr>
          </a:lstStyle>
          <a:p/>
        </p:txBody>
      </p:sp>
      <p:sp>
        <p:nvSpPr>
          <p:cNvPr id="55" name="Google Shape;55;p10"/>
          <p:cNvSpPr txBox="1"/>
          <p:nvPr>
            <p:ph idx="2" type="body"/>
          </p:nvPr>
        </p:nvSpPr>
        <p:spPr>
          <a:xfrm>
            <a:off x="1949531" y="6956579"/>
            <a:ext cx="17227616" cy="12638634"/>
          </a:xfrm>
          <a:prstGeom prst="rect">
            <a:avLst/>
          </a:prstGeom>
          <a:noFill/>
          <a:ln>
            <a:noFill/>
          </a:ln>
        </p:spPr>
        <p:txBody>
          <a:bodyPr anchorCtr="0" anchor="t" bIns="206875" lIns="413775" spcFirstLastPara="1" rIns="413775" wrap="square" tIns="206875">
            <a:noAutofit/>
          </a:bodyPr>
          <a:lstStyle>
            <a:lvl1pPr indent="-908050" lvl="0" marL="457200" algn="l">
              <a:lnSpc>
                <a:spcPct val="100000"/>
              </a:lnSpc>
              <a:spcBef>
                <a:spcPts val="2140"/>
              </a:spcBef>
              <a:spcAft>
                <a:spcPts val="0"/>
              </a:spcAft>
              <a:buClr>
                <a:schemeClr val="dk1"/>
              </a:buClr>
              <a:buSzPts val="10700"/>
              <a:buChar char="•"/>
              <a:defRPr sz="10700"/>
            </a:lvl1pPr>
            <a:lvl2pPr indent="-806450" lvl="1" marL="914400" algn="l">
              <a:lnSpc>
                <a:spcPct val="100000"/>
              </a:lnSpc>
              <a:spcBef>
                <a:spcPts val="1820"/>
              </a:spcBef>
              <a:spcAft>
                <a:spcPts val="0"/>
              </a:spcAft>
              <a:buClr>
                <a:schemeClr val="dk1"/>
              </a:buClr>
              <a:buSzPts val="9100"/>
              <a:buChar char="–"/>
              <a:defRPr sz="9100"/>
            </a:lvl2pPr>
            <a:lvl3pPr indent="-742950" lvl="2" marL="1371600" algn="l">
              <a:lnSpc>
                <a:spcPct val="100000"/>
              </a:lnSpc>
              <a:spcBef>
                <a:spcPts val="1620"/>
              </a:spcBef>
              <a:spcAft>
                <a:spcPts val="0"/>
              </a:spcAft>
              <a:buClr>
                <a:schemeClr val="dk1"/>
              </a:buClr>
              <a:buSzPts val="8100"/>
              <a:buChar char="•"/>
              <a:defRPr sz="8100"/>
            </a:lvl3pPr>
            <a:lvl4pPr indent="-679450" lvl="3" marL="1828800" algn="l">
              <a:lnSpc>
                <a:spcPct val="100000"/>
              </a:lnSpc>
              <a:spcBef>
                <a:spcPts val="1420"/>
              </a:spcBef>
              <a:spcAft>
                <a:spcPts val="0"/>
              </a:spcAft>
              <a:buClr>
                <a:schemeClr val="dk1"/>
              </a:buClr>
              <a:buSzPts val="7100"/>
              <a:buChar char="–"/>
              <a:defRPr sz="7100"/>
            </a:lvl4pPr>
            <a:lvl5pPr indent="-679450" lvl="4" marL="2286000" algn="l">
              <a:lnSpc>
                <a:spcPct val="100000"/>
              </a:lnSpc>
              <a:spcBef>
                <a:spcPts val="1420"/>
              </a:spcBef>
              <a:spcAft>
                <a:spcPts val="0"/>
              </a:spcAft>
              <a:buClr>
                <a:schemeClr val="dk1"/>
              </a:buClr>
              <a:buSzPts val="7100"/>
              <a:buChar char="»"/>
              <a:defRPr sz="7100"/>
            </a:lvl5pPr>
            <a:lvl6pPr indent="-679450" lvl="5" marL="2743200" algn="l">
              <a:lnSpc>
                <a:spcPct val="100000"/>
              </a:lnSpc>
              <a:spcBef>
                <a:spcPts val="1420"/>
              </a:spcBef>
              <a:spcAft>
                <a:spcPts val="0"/>
              </a:spcAft>
              <a:buClr>
                <a:schemeClr val="dk1"/>
              </a:buClr>
              <a:buSzPts val="7100"/>
              <a:buChar char="•"/>
              <a:defRPr sz="7100"/>
            </a:lvl6pPr>
            <a:lvl7pPr indent="-679450" lvl="6" marL="3200400" algn="l">
              <a:lnSpc>
                <a:spcPct val="100000"/>
              </a:lnSpc>
              <a:spcBef>
                <a:spcPts val="1420"/>
              </a:spcBef>
              <a:spcAft>
                <a:spcPts val="0"/>
              </a:spcAft>
              <a:buClr>
                <a:schemeClr val="dk1"/>
              </a:buClr>
              <a:buSzPts val="7100"/>
              <a:buChar char="•"/>
              <a:defRPr sz="7100"/>
            </a:lvl7pPr>
            <a:lvl8pPr indent="-679450" lvl="7" marL="3657600" algn="l">
              <a:lnSpc>
                <a:spcPct val="100000"/>
              </a:lnSpc>
              <a:spcBef>
                <a:spcPts val="1420"/>
              </a:spcBef>
              <a:spcAft>
                <a:spcPts val="0"/>
              </a:spcAft>
              <a:buClr>
                <a:schemeClr val="dk1"/>
              </a:buClr>
              <a:buSzPts val="7100"/>
              <a:buChar char="•"/>
              <a:defRPr sz="7100"/>
            </a:lvl8pPr>
            <a:lvl9pPr indent="-679450" lvl="8" marL="4114800" algn="l">
              <a:lnSpc>
                <a:spcPct val="100000"/>
              </a:lnSpc>
              <a:spcBef>
                <a:spcPts val="1420"/>
              </a:spcBef>
              <a:spcAft>
                <a:spcPts val="0"/>
              </a:spcAft>
              <a:buClr>
                <a:schemeClr val="dk1"/>
              </a:buClr>
              <a:buSzPts val="7100"/>
              <a:buChar char="•"/>
              <a:defRPr sz="7100"/>
            </a:lvl9pPr>
          </a:lstStyle>
          <a:p/>
        </p:txBody>
      </p:sp>
      <p:sp>
        <p:nvSpPr>
          <p:cNvPr id="56" name="Google Shape;56;p10"/>
          <p:cNvSpPr txBox="1"/>
          <p:nvPr>
            <p:ph idx="3" type="body"/>
          </p:nvPr>
        </p:nvSpPr>
        <p:spPr>
          <a:xfrm>
            <a:off x="19806685" y="4910230"/>
            <a:ext cx="17234386" cy="2046350"/>
          </a:xfrm>
          <a:prstGeom prst="rect">
            <a:avLst/>
          </a:prstGeom>
          <a:noFill/>
          <a:ln>
            <a:noFill/>
          </a:ln>
        </p:spPr>
        <p:txBody>
          <a:bodyPr anchorCtr="0" anchor="b" bIns="206875" lIns="413775" spcFirstLastPara="1" rIns="413775" wrap="square" tIns="206875">
            <a:noAutofit/>
          </a:bodyPr>
          <a:lstStyle>
            <a:lvl1pPr indent="-228600" lvl="0" marL="457200" algn="l">
              <a:lnSpc>
                <a:spcPct val="100000"/>
              </a:lnSpc>
              <a:spcBef>
                <a:spcPts val="2140"/>
              </a:spcBef>
              <a:spcAft>
                <a:spcPts val="0"/>
              </a:spcAft>
              <a:buClr>
                <a:schemeClr val="dk1"/>
              </a:buClr>
              <a:buSzPts val="10700"/>
              <a:buNone/>
              <a:defRPr b="1" sz="10700"/>
            </a:lvl1pPr>
            <a:lvl2pPr indent="-228600" lvl="1" marL="914400" algn="l">
              <a:lnSpc>
                <a:spcPct val="100000"/>
              </a:lnSpc>
              <a:spcBef>
                <a:spcPts val="1820"/>
              </a:spcBef>
              <a:spcAft>
                <a:spcPts val="0"/>
              </a:spcAft>
              <a:buClr>
                <a:schemeClr val="dk1"/>
              </a:buClr>
              <a:buSzPts val="9100"/>
              <a:buNone/>
              <a:defRPr b="1" sz="9100"/>
            </a:lvl2pPr>
            <a:lvl3pPr indent="-228600" lvl="2" marL="1371600" algn="l">
              <a:lnSpc>
                <a:spcPct val="100000"/>
              </a:lnSpc>
              <a:spcBef>
                <a:spcPts val="1620"/>
              </a:spcBef>
              <a:spcAft>
                <a:spcPts val="0"/>
              </a:spcAft>
              <a:buClr>
                <a:schemeClr val="dk1"/>
              </a:buClr>
              <a:buSzPts val="8100"/>
              <a:buNone/>
              <a:defRPr b="1" sz="8100"/>
            </a:lvl3pPr>
            <a:lvl4pPr indent="-228600" lvl="3" marL="1828800" algn="l">
              <a:lnSpc>
                <a:spcPct val="100000"/>
              </a:lnSpc>
              <a:spcBef>
                <a:spcPts val="1420"/>
              </a:spcBef>
              <a:spcAft>
                <a:spcPts val="0"/>
              </a:spcAft>
              <a:buClr>
                <a:schemeClr val="dk1"/>
              </a:buClr>
              <a:buSzPts val="7100"/>
              <a:buNone/>
              <a:defRPr b="1" sz="7100"/>
            </a:lvl4pPr>
            <a:lvl5pPr indent="-228600" lvl="4" marL="2286000" algn="l">
              <a:lnSpc>
                <a:spcPct val="100000"/>
              </a:lnSpc>
              <a:spcBef>
                <a:spcPts val="1420"/>
              </a:spcBef>
              <a:spcAft>
                <a:spcPts val="0"/>
              </a:spcAft>
              <a:buClr>
                <a:schemeClr val="dk1"/>
              </a:buClr>
              <a:buSzPts val="7100"/>
              <a:buNone/>
              <a:defRPr b="1" sz="7100"/>
            </a:lvl5pPr>
            <a:lvl6pPr indent="-228600" lvl="5" marL="2743200" algn="l">
              <a:lnSpc>
                <a:spcPct val="100000"/>
              </a:lnSpc>
              <a:spcBef>
                <a:spcPts val="1420"/>
              </a:spcBef>
              <a:spcAft>
                <a:spcPts val="0"/>
              </a:spcAft>
              <a:buClr>
                <a:schemeClr val="dk1"/>
              </a:buClr>
              <a:buSzPts val="7100"/>
              <a:buNone/>
              <a:defRPr b="1" sz="7100"/>
            </a:lvl6pPr>
            <a:lvl7pPr indent="-228600" lvl="6" marL="3200400" algn="l">
              <a:lnSpc>
                <a:spcPct val="100000"/>
              </a:lnSpc>
              <a:spcBef>
                <a:spcPts val="1420"/>
              </a:spcBef>
              <a:spcAft>
                <a:spcPts val="0"/>
              </a:spcAft>
              <a:buClr>
                <a:schemeClr val="dk1"/>
              </a:buClr>
              <a:buSzPts val="7100"/>
              <a:buNone/>
              <a:defRPr b="1" sz="7100"/>
            </a:lvl7pPr>
            <a:lvl8pPr indent="-228600" lvl="7" marL="3657600" algn="l">
              <a:lnSpc>
                <a:spcPct val="100000"/>
              </a:lnSpc>
              <a:spcBef>
                <a:spcPts val="1420"/>
              </a:spcBef>
              <a:spcAft>
                <a:spcPts val="0"/>
              </a:spcAft>
              <a:buClr>
                <a:schemeClr val="dk1"/>
              </a:buClr>
              <a:buSzPts val="7100"/>
              <a:buNone/>
              <a:defRPr b="1" sz="7100"/>
            </a:lvl8pPr>
            <a:lvl9pPr indent="-228600" lvl="8" marL="4114800" algn="l">
              <a:lnSpc>
                <a:spcPct val="100000"/>
              </a:lnSpc>
              <a:spcBef>
                <a:spcPts val="1420"/>
              </a:spcBef>
              <a:spcAft>
                <a:spcPts val="0"/>
              </a:spcAft>
              <a:buClr>
                <a:schemeClr val="dk1"/>
              </a:buClr>
              <a:buSzPts val="7100"/>
              <a:buNone/>
              <a:defRPr b="1" sz="7100"/>
            </a:lvl9pPr>
          </a:lstStyle>
          <a:p/>
        </p:txBody>
      </p:sp>
      <p:sp>
        <p:nvSpPr>
          <p:cNvPr id="57" name="Google Shape;57;p10"/>
          <p:cNvSpPr txBox="1"/>
          <p:nvPr>
            <p:ph idx="4" type="body"/>
          </p:nvPr>
        </p:nvSpPr>
        <p:spPr>
          <a:xfrm>
            <a:off x="19806685" y="6956579"/>
            <a:ext cx="17234386" cy="12638634"/>
          </a:xfrm>
          <a:prstGeom prst="rect">
            <a:avLst/>
          </a:prstGeom>
          <a:noFill/>
          <a:ln>
            <a:noFill/>
          </a:ln>
        </p:spPr>
        <p:txBody>
          <a:bodyPr anchorCtr="0" anchor="t" bIns="206875" lIns="413775" spcFirstLastPara="1" rIns="413775" wrap="square" tIns="206875">
            <a:noAutofit/>
          </a:bodyPr>
          <a:lstStyle>
            <a:lvl1pPr indent="-908050" lvl="0" marL="457200" algn="l">
              <a:lnSpc>
                <a:spcPct val="100000"/>
              </a:lnSpc>
              <a:spcBef>
                <a:spcPts val="2140"/>
              </a:spcBef>
              <a:spcAft>
                <a:spcPts val="0"/>
              </a:spcAft>
              <a:buClr>
                <a:schemeClr val="dk1"/>
              </a:buClr>
              <a:buSzPts val="10700"/>
              <a:buChar char="•"/>
              <a:defRPr sz="10700"/>
            </a:lvl1pPr>
            <a:lvl2pPr indent="-806450" lvl="1" marL="914400" algn="l">
              <a:lnSpc>
                <a:spcPct val="100000"/>
              </a:lnSpc>
              <a:spcBef>
                <a:spcPts val="1820"/>
              </a:spcBef>
              <a:spcAft>
                <a:spcPts val="0"/>
              </a:spcAft>
              <a:buClr>
                <a:schemeClr val="dk1"/>
              </a:buClr>
              <a:buSzPts val="9100"/>
              <a:buChar char="–"/>
              <a:defRPr sz="9100"/>
            </a:lvl2pPr>
            <a:lvl3pPr indent="-742950" lvl="2" marL="1371600" algn="l">
              <a:lnSpc>
                <a:spcPct val="100000"/>
              </a:lnSpc>
              <a:spcBef>
                <a:spcPts val="1620"/>
              </a:spcBef>
              <a:spcAft>
                <a:spcPts val="0"/>
              </a:spcAft>
              <a:buClr>
                <a:schemeClr val="dk1"/>
              </a:buClr>
              <a:buSzPts val="8100"/>
              <a:buChar char="•"/>
              <a:defRPr sz="8100"/>
            </a:lvl3pPr>
            <a:lvl4pPr indent="-679450" lvl="3" marL="1828800" algn="l">
              <a:lnSpc>
                <a:spcPct val="100000"/>
              </a:lnSpc>
              <a:spcBef>
                <a:spcPts val="1420"/>
              </a:spcBef>
              <a:spcAft>
                <a:spcPts val="0"/>
              </a:spcAft>
              <a:buClr>
                <a:schemeClr val="dk1"/>
              </a:buClr>
              <a:buSzPts val="7100"/>
              <a:buChar char="–"/>
              <a:defRPr sz="7100"/>
            </a:lvl4pPr>
            <a:lvl5pPr indent="-679450" lvl="4" marL="2286000" algn="l">
              <a:lnSpc>
                <a:spcPct val="100000"/>
              </a:lnSpc>
              <a:spcBef>
                <a:spcPts val="1420"/>
              </a:spcBef>
              <a:spcAft>
                <a:spcPts val="0"/>
              </a:spcAft>
              <a:buClr>
                <a:schemeClr val="dk1"/>
              </a:buClr>
              <a:buSzPts val="7100"/>
              <a:buChar char="»"/>
              <a:defRPr sz="7100"/>
            </a:lvl5pPr>
            <a:lvl6pPr indent="-679450" lvl="5" marL="2743200" algn="l">
              <a:lnSpc>
                <a:spcPct val="100000"/>
              </a:lnSpc>
              <a:spcBef>
                <a:spcPts val="1420"/>
              </a:spcBef>
              <a:spcAft>
                <a:spcPts val="0"/>
              </a:spcAft>
              <a:buClr>
                <a:schemeClr val="dk1"/>
              </a:buClr>
              <a:buSzPts val="7100"/>
              <a:buChar char="•"/>
              <a:defRPr sz="7100"/>
            </a:lvl6pPr>
            <a:lvl7pPr indent="-679450" lvl="6" marL="3200400" algn="l">
              <a:lnSpc>
                <a:spcPct val="100000"/>
              </a:lnSpc>
              <a:spcBef>
                <a:spcPts val="1420"/>
              </a:spcBef>
              <a:spcAft>
                <a:spcPts val="0"/>
              </a:spcAft>
              <a:buClr>
                <a:schemeClr val="dk1"/>
              </a:buClr>
              <a:buSzPts val="7100"/>
              <a:buChar char="•"/>
              <a:defRPr sz="7100"/>
            </a:lvl7pPr>
            <a:lvl8pPr indent="-679450" lvl="7" marL="3657600" algn="l">
              <a:lnSpc>
                <a:spcPct val="100000"/>
              </a:lnSpc>
              <a:spcBef>
                <a:spcPts val="1420"/>
              </a:spcBef>
              <a:spcAft>
                <a:spcPts val="0"/>
              </a:spcAft>
              <a:buClr>
                <a:schemeClr val="dk1"/>
              </a:buClr>
              <a:buSzPts val="7100"/>
              <a:buChar char="•"/>
              <a:defRPr sz="7100"/>
            </a:lvl8pPr>
            <a:lvl9pPr indent="-679450" lvl="8" marL="4114800" algn="l">
              <a:lnSpc>
                <a:spcPct val="100000"/>
              </a:lnSpc>
              <a:spcBef>
                <a:spcPts val="1420"/>
              </a:spcBef>
              <a:spcAft>
                <a:spcPts val="0"/>
              </a:spcAft>
              <a:buClr>
                <a:schemeClr val="dk1"/>
              </a:buClr>
              <a:buSzPts val="7100"/>
              <a:buChar char="•"/>
              <a:defRPr sz="7100"/>
            </a:lvl9pPr>
          </a:lstStyle>
          <a:p/>
        </p:txBody>
      </p:sp>
      <p:sp>
        <p:nvSpPr>
          <p:cNvPr id="58" name="Google Shape;58;p10"/>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ee objecten" type="twoObj">
  <p:cSld name="TWO_OBJECTS">
    <p:spTree>
      <p:nvGrpSpPr>
        <p:cNvPr id="61" name="Shape 61"/>
        <p:cNvGrpSpPr/>
        <p:nvPr/>
      </p:nvGrpSpPr>
      <p:grpSpPr>
        <a:xfrm>
          <a:off x="0" y="0"/>
          <a:ext cx="0" cy="0"/>
          <a:chOff x="0" y="0"/>
          <a:chExt cx="0" cy="0"/>
        </a:xfrm>
      </p:grpSpPr>
      <p:sp>
        <p:nvSpPr>
          <p:cNvPr id="62" name="Google Shape;62;p11"/>
          <p:cNvSpPr txBox="1"/>
          <p:nvPr>
            <p:ph type="title"/>
          </p:nvPr>
        </p:nvSpPr>
        <p:spPr>
          <a:xfrm>
            <a:off x="1949450" y="877887"/>
            <a:ext cx="35091687" cy="3656012"/>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3" name="Google Shape;63;p11"/>
          <p:cNvSpPr txBox="1"/>
          <p:nvPr>
            <p:ph idx="1" type="body"/>
          </p:nvPr>
        </p:nvSpPr>
        <p:spPr>
          <a:xfrm>
            <a:off x="1949535" y="5118421"/>
            <a:ext cx="17220847" cy="14476795"/>
          </a:xfrm>
          <a:prstGeom prst="rect">
            <a:avLst/>
          </a:prstGeom>
          <a:noFill/>
          <a:ln>
            <a:noFill/>
          </a:ln>
        </p:spPr>
        <p:txBody>
          <a:bodyPr anchorCtr="0" anchor="t" bIns="206875" lIns="413775" spcFirstLastPara="1" rIns="413775" wrap="square" tIns="206875">
            <a:noAutofit/>
          </a:bodyPr>
          <a:lstStyle>
            <a:lvl1pPr indent="-1028700" lvl="0" marL="457200" algn="l">
              <a:lnSpc>
                <a:spcPct val="100000"/>
              </a:lnSpc>
              <a:spcBef>
                <a:spcPts val="2520"/>
              </a:spcBef>
              <a:spcAft>
                <a:spcPts val="0"/>
              </a:spcAft>
              <a:buClr>
                <a:schemeClr val="dk1"/>
              </a:buClr>
              <a:buSzPts val="12600"/>
              <a:buChar char="•"/>
              <a:defRPr sz="12600"/>
            </a:lvl1pPr>
            <a:lvl2pPr indent="-908050" lvl="1" marL="914400" algn="l">
              <a:lnSpc>
                <a:spcPct val="100000"/>
              </a:lnSpc>
              <a:spcBef>
                <a:spcPts val="2140"/>
              </a:spcBef>
              <a:spcAft>
                <a:spcPts val="0"/>
              </a:spcAft>
              <a:buClr>
                <a:schemeClr val="dk1"/>
              </a:buClr>
              <a:buSzPts val="10700"/>
              <a:buChar char="–"/>
              <a:defRPr sz="10700"/>
            </a:lvl2pPr>
            <a:lvl3pPr indent="-806450" lvl="2" marL="1371600" algn="l">
              <a:lnSpc>
                <a:spcPct val="100000"/>
              </a:lnSpc>
              <a:spcBef>
                <a:spcPts val="1820"/>
              </a:spcBef>
              <a:spcAft>
                <a:spcPts val="0"/>
              </a:spcAft>
              <a:buClr>
                <a:schemeClr val="dk1"/>
              </a:buClr>
              <a:buSzPts val="9100"/>
              <a:buChar char="•"/>
              <a:defRPr sz="9100"/>
            </a:lvl3pPr>
            <a:lvl4pPr indent="-742950" lvl="3" marL="1828800" algn="l">
              <a:lnSpc>
                <a:spcPct val="100000"/>
              </a:lnSpc>
              <a:spcBef>
                <a:spcPts val="1620"/>
              </a:spcBef>
              <a:spcAft>
                <a:spcPts val="0"/>
              </a:spcAft>
              <a:buClr>
                <a:schemeClr val="dk1"/>
              </a:buClr>
              <a:buSzPts val="8100"/>
              <a:buChar char="–"/>
              <a:defRPr sz="8100"/>
            </a:lvl4pPr>
            <a:lvl5pPr indent="-742950" lvl="4" marL="2286000" algn="l">
              <a:lnSpc>
                <a:spcPct val="100000"/>
              </a:lnSpc>
              <a:spcBef>
                <a:spcPts val="1620"/>
              </a:spcBef>
              <a:spcAft>
                <a:spcPts val="0"/>
              </a:spcAft>
              <a:buClr>
                <a:schemeClr val="dk1"/>
              </a:buClr>
              <a:buSzPts val="8100"/>
              <a:buChar char="»"/>
              <a:defRPr sz="8100"/>
            </a:lvl5pPr>
            <a:lvl6pPr indent="-742950" lvl="5" marL="2743200" algn="l">
              <a:lnSpc>
                <a:spcPct val="100000"/>
              </a:lnSpc>
              <a:spcBef>
                <a:spcPts val="1620"/>
              </a:spcBef>
              <a:spcAft>
                <a:spcPts val="0"/>
              </a:spcAft>
              <a:buClr>
                <a:schemeClr val="dk1"/>
              </a:buClr>
              <a:buSzPts val="8100"/>
              <a:buChar char="•"/>
              <a:defRPr sz="8100"/>
            </a:lvl6pPr>
            <a:lvl7pPr indent="-742950" lvl="6" marL="3200400" algn="l">
              <a:lnSpc>
                <a:spcPct val="100000"/>
              </a:lnSpc>
              <a:spcBef>
                <a:spcPts val="1620"/>
              </a:spcBef>
              <a:spcAft>
                <a:spcPts val="0"/>
              </a:spcAft>
              <a:buClr>
                <a:schemeClr val="dk1"/>
              </a:buClr>
              <a:buSzPts val="8100"/>
              <a:buChar char="•"/>
              <a:defRPr sz="8100"/>
            </a:lvl7pPr>
            <a:lvl8pPr indent="-742950" lvl="7" marL="3657600" algn="l">
              <a:lnSpc>
                <a:spcPct val="100000"/>
              </a:lnSpc>
              <a:spcBef>
                <a:spcPts val="1620"/>
              </a:spcBef>
              <a:spcAft>
                <a:spcPts val="0"/>
              </a:spcAft>
              <a:buClr>
                <a:schemeClr val="dk1"/>
              </a:buClr>
              <a:buSzPts val="8100"/>
              <a:buChar char="•"/>
              <a:defRPr sz="8100"/>
            </a:lvl8pPr>
            <a:lvl9pPr indent="-742950" lvl="8" marL="4114800" algn="l">
              <a:lnSpc>
                <a:spcPct val="100000"/>
              </a:lnSpc>
              <a:spcBef>
                <a:spcPts val="1620"/>
              </a:spcBef>
              <a:spcAft>
                <a:spcPts val="0"/>
              </a:spcAft>
              <a:buClr>
                <a:schemeClr val="dk1"/>
              </a:buClr>
              <a:buSzPts val="8100"/>
              <a:buChar char="•"/>
              <a:defRPr sz="8100"/>
            </a:lvl9pPr>
          </a:lstStyle>
          <a:p/>
        </p:txBody>
      </p:sp>
      <p:sp>
        <p:nvSpPr>
          <p:cNvPr id="64" name="Google Shape;64;p11"/>
          <p:cNvSpPr txBox="1"/>
          <p:nvPr>
            <p:ph idx="2" type="body"/>
          </p:nvPr>
        </p:nvSpPr>
        <p:spPr>
          <a:xfrm>
            <a:off x="19820217" y="5118421"/>
            <a:ext cx="17220847" cy="14476795"/>
          </a:xfrm>
          <a:prstGeom prst="rect">
            <a:avLst/>
          </a:prstGeom>
          <a:noFill/>
          <a:ln>
            <a:noFill/>
          </a:ln>
        </p:spPr>
        <p:txBody>
          <a:bodyPr anchorCtr="0" anchor="t" bIns="206875" lIns="413775" spcFirstLastPara="1" rIns="413775" wrap="square" tIns="206875">
            <a:noAutofit/>
          </a:bodyPr>
          <a:lstStyle>
            <a:lvl1pPr indent="-1028700" lvl="0" marL="457200" algn="l">
              <a:lnSpc>
                <a:spcPct val="100000"/>
              </a:lnSpc>
              <a:spcBef>
                <a:spcPts val="2520"/>
              </a:spcBef>
              <a:spcAft>
                <a:spcPts val="0"/>
              </a:spcAft>
              <a:buClr>
                <a:schemeClr val="dk1"/>
              </a:buClr>
              <a:buSzPts val="12600"/>
              <a:buChar char="•"/>
              <a:defRPr sz="12600"/>
            </a:lvl1pPr>
            <a:lvl2pPr indent="-908050" lvl="1" marL="914400" algn="l">
              <a:lnSpc>
                <a:spcPct val="100000"/>
              </a:lnSpc>
              <a:spcBef>
                <a:spcPts val="2140"/>
              </a:spcBef>
              <a:spcAft>
                <a:spcPts val="0"/>
              </a:spcAft>
              <a:buClr>
                <a:schemeClr val="dk1"/>
              </a:buClr>
              <a:buSzPts val="10700"/>
              <a:buChar char="–"/>
              <a:defRPr sz="10700"/>
            </a:lvl2pPr>
            <a:lvl3pPr indent="-806450" lvl="2" marL="1371600" algn="l">
              <a:lnSpc>
                <a:spcPct val="100000"/>
              </a:lnSpc>
              <a:spcBef>
                <a:spcPts val="1820"/>
              </a:spcBef>
              <a:spcAft>
                <a:spcPts val="0"/>
              </a:spcAft>
              <a:buClr>
                <a:schemeClr val="dk1"/>
              </a:buClr>
              <a:buSzPts val="9100"/>
              <a:buChar char="•"/>
              <a:defRPr sz="9100"/>
            </a:lvl3pPr>
            <a:lvl4pPr indent="-742950" lvl="3" marL="1828800" algn="l">
              <a:lnSpc>
                <a:spcPct val="100000"/>
              </a:lnSpc>
              <a:spcBef>
                <a:spcPts val="1620"/>
              </a:spcBef>
              <a:spcAft>
                <a:spcPts val="0"/>
              </a:spcAft>
              <a:buClr>
                <a:schemeClr val="dk1"/>
              </a:buClr>
              <a:buSzPts val="8100"/>
              <a:buChar char="–"/>
              <a:defRPr sz="8100"/>
            </a:lvl4pPr>
            <a:lvl5pPr indent="-742950" lvl="4" marL="2286000" algn="l">
              <a:lnSpc>
                <a:spcPct val="100000"/>
              </a:lnSpc>
              <a:spcBef>
                <a:spcPts val="1620"/>
              </a:spcBef>
              <a:spcAft>
                <a:spcPts val="0"/>
              </a:spcAft>
              <a:buClr>
                <a:schemeClr val="dk1"/>
              </a:buClr>
              <a:buSzPts val="8100"/>
              <a:buChar char="»"/>
              <a:defRPr sz="8100"/>
            </a:lvl5pPr>
            <a:lvl6pPr indent="-742950" lvl="5" marL="2743200" algn="l">
              <a:lnSpc>
                <a:spcPct val="100000"/>
              </a:lnSpc>
              <a:spcBef>
                <a:spcPts val="1620"/>
              </a:spcBef>
              <a:spcAft>
                <a:spcPts val="0"/>
              </a:spcAft>
              <a:buClr>
                <a:schemeClr val="dk1"/>
              </a:buClr>
              <a:buSzPts val="8100"/>
              <a:buChar char="•"/>
              <a:defRPr sz="8100"/>
            </a:lvl6pPr>
            <a:lvl7pPr indent="-742950" lvl="6" marL="3200400" algn="l">
              <a:lnSpc>
                <a:spcPct val="100000"/>
              </a:lnSpc>
              <a:spcBef>
                <a:spcPts val="1620"/>
              </a:spcBef>
              <a:spcAft>
                <a:spcPts val="0"/>
              </a:spcAft>
              <a:buClr>
                <a:schemeClr val="dk1"/>
              </a:buClr>
              <a:buSzPts val="8100"/>
              <a:buChar char="•"/>
              <a:defRPr sz="8100"/>
            </a:lvl7pPr>
            <a:lvl8pPr indent="-742950" lvl="7" marL="3657600" algn="l">
              <a:lnSpc>
                <a:spcPct val="100000"/>
              </a:lnSpc>
              <a:spcBef>
                <a:spcPts val="1620"/>
              </a:spcBef>
              <a:spcAft>
                <a:spcPts val="0"/>
              </a:spcAft>
              <a:buClr>
                <a:schemeClr val="dk1"/>
              </a:buClr>
              <a:buSzPts val="8100"/>
              <a:buChar char="•"/>
              <a:defRPr sz="8100"/>
            </a:lvl8pPr>
            <a:lvl9pPr indent="-742950" lvl="8" marL="4114800" algn="l">
              <a:lnSpc>
                <a:spcPct val="100000"/>
              </a:lnSpc>
              <a:spcBef>
                <a:spcPts val="1620"/>
              </a:spcBef>
              <a:spcAft>
                <a:spcPts val="0"/>
              </a:spcAft>
              <a:buClr>
                <a:schemeClr val="dk1"/>
              </a:buClr>
              <a:buSzPts val="8100"/>
              <a:buChar char="•"/>
              <a:defRPr sz="8100"/>
            </a:lvl9pPr>
          </a:lstStyle>
          <a:p/>
        </p:txBody>
      </p:sp>
      <p:sp>
        <p:nvSpPr>
          <p:cNvPr id="65" name="Google Shape;65;p11"/>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ekop" type="secHead">
  <p:cSld name="SECTION_HEADER">
    <p:spTree>
      <p:nvGrpSpPr>
        <p:cNvPr id="68" name="Shape 68"/>
        <p:cNvGrpSpPr/>
        <p:nvPr/>
      </p:nvGrpSpPr>
      <p:grpSpPr>
        <a:xfrm>
          <a:off x="0" y="0"/>
          <a:ext cx="0" cy="0"/>
          <a:chOff x="0" y="0"/>
          <a:chExt cx="0" cy="0"/>
        </a:xfrm>
      </p:grpSpPr>
      <p:sp>
        <p:nvSpPr>
          <p:cNvPr id="69" name="Google Shape;69;p12"/>
          <p:cNvSpPr txBox="1"/>
          <p:nvPr>
            <p:ph type="title"/>
          </p:nvPr>
        </p:nvSpPr>
        <p:spPr>
          <a:xfrm>
            <a:off x="3079992" y="14095961"/>
            <a:ext cx="33142000" cy="4356748"/>
          </a:xfrm>
          <a:prstGeom prst="rect">
            <a:avLst/>
          </a:prstGeom>
          <a:noFill/>
          <a:ln>
            <a:noFill/>
          </a:ln>
        </p:spPr>
        <p:txBody>
          <a:bodyPr anchorCtr="0" anchor="t" bIns="206875" lIns="413775" spcFirstLastPara="1" rIns="413775" wrap="square" tIns="206875">
            <a:noAutofit/>
          </a:bodyPr>
          <a:lstStyle>
            <a:lvl1pPr lvl="0" algn="l">
              <a:lnSpc>
                <a:spcPct val="100000"/>
              </a:lnSpc>
              <a:spcBef>
                <a:spcPts val="0"/>
              </a:spcBef>
              <a:spcAft>
                <a:spcPts val="0"/>
              </a:spcAft>
              <a:buSzPts val="1400"/>
              <a:buNone/>
              <a:defRPr b="1" sz="183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0" name="Google Shape;70;p12"/>
          <p:cNvSpPr txBox="1"/>
          <p:nvPr>
            <p:ph idx="1" type="body"/>
          </p:nvPr>
        </p:nvSpPr>
        <p:spPr>
          <a:xfrm>
            <a:off x="3079992" y="9297447"/>
            <a:ext cx="33142000" cy="4798514"/>
          </a:xfrm>
          <a:prstGeom prst="rect">
            <a:avLst/>
          </a:prstGeom>
          <a:noFill/>
          <a:ln>
            <a:noFill/>
          </a:ln>
        </p:spPr>
        <p:txBody>
          <a:bodyPr anchorCtr="0" anchor="b" bIns="206875" lIns="413775" spcFirstLastPara="1" rIns="413775" wrap="square" tIns="206875">
            <a:noAutofit/>
          </a:bodyPr>
          <a:lstStyle>
            <a:lvl1pPr indent="-228600" lvl="0" marL="457200" algn="l">
              <a:lnSpc>
                <a:spcPct val="100000"/>
              </a:lnSpc>
              <a:spcBef>
                <a:spcPts val="1820"/>
              </a:spcBef>
              <a:spcAft>
                <a:spcPts val="0"/>
              </a:spcAft>
              <a:buClr>
                <a:srgbClr val="888888"/>
              </a:buClr>
              <a:buSzPts val="9100"/>
              <a:buNone/>
              <a:defRPr sz="9100">
                <a:solidFill>
                  <a:srgbClr val="888888"/>
                </a:solidFill>
              </a:defRPr>
            </a:lvl1pPr>
            <a:lvl2pPr indent="-228600" lvl="1" marL="914400" algn="l">
              <a:lnSpc>
                <a:spcPct val="100000"/>
              </a:lnSpc>
              <a:spcBef>
                <a:spcPts val="1620"/>
              </a:spcBef>
              <a:spcAft>
                <a:spcPts val="0"/>
              </a:spcAft>
              <a:buClr>
                <a:srgbClr val="888888"/>
              </a:buClr>
              <a:buSzPts val="8100"/>
              <a:buNone/>
              <a:defRPr sz="8100">
                <a:solidFill>
                  <a:srgbClr val="888888"/>
                </a:solidFill>
              </a:defRPr>
            </a:lvl2pPr>
            <a:lvl3pPr indent="-228600" lvl="2" marL="1371600" algn="l">
              <a:lnSpc>
                <a:spcPct val="100000"/>
              </a:lnSpc>
              <a:spcBef>
                <a:spcPts val="1420"/>
              </a:spcBef>
              <a:spcAft>
                <a:spcPts val="0"/>
              </a:spcAft>
              <a:buClr>
                <a:srgbClr val="888888"/>
              </a:buClr>
              <a:buSzPts val="7100"/>
              <a:buNone/>
              <a:defRPr sz="7100">
                <a:solidFill>
                  <a:srgbClr val="888888"/>
                </a:solidFill>
              </a:defRPr>
            </a:lvl3pPr>
            <a:lvl4pPr indent="-228600" lvl="3" marL="1828800" algn="l">
              <a:lnSpc>
                <a:spcPct val="100000"/>
              </a:lnSpc>
              <a:spcBef>
                <a:spcPts val="1220"/>
              </a:spcBef>
              <a:spcAft>
                <a:spcPts val="0"/>
              </a:spcAft>
              <a:buClr>
                <a:srgbClr val="888888"/>
              </a:buClr>
              <a:buSzPts val="6100"/>
              <a:buNone/>
              <a:defRPr sz="6100">
                <a:solidFill>
                  <a:srgbClr val="888888"/>
                </a:solidFill>
              </a:defRPr>
            </a:lvl4pPr>
            <a:lvl5pPr indent="-228600" lvl="4" marL="2286000" algn="l">
              <a:lnSpc>
                <a:spcPct val="100000"/>
              </a:lnSpc>
              <a:spcBef>
                <a:spcPts val="1220"/>
              </a:spcBef>
              <a:spcAft>
                <a:spcPts val="0"/>
              </a:spcAft>
              <a:buClr>
                <a:srgbClr val="888888"/>
              </a:buClr>
              <a:buSzPts val="6100"/>
              <a:buNone/>
              <a:defRPr sz="6100">
                <a:solidFill>
                  <a:srgbClr val="888888"/>
                </a:solidFill>
              </a:defRPr>
            </a:lvl5pPr>
            <a:lvl6pPr indent="-228600" lvl="5" marL="2743200" algn="l">
              <a:lnSpc>
                <a:spcPct val="100000"/>
              </a:lnSpc>
              <a:spcBef>
                <a:spcPts val="1220"/>
              </a:spcBef>
              <a:spcAft>
                <a:spcPts val="0"/>
              </a:spcAft>
              <a:buClr>
                <a:srgbClr val="888888"/>
              </a:buClr>
              <a:buSzPts val="6100"/>
              <a:buNone/>
              <a:defRPr sz="6100">
                <a:solidFill>
                  <a:srgbClr val="888888"/>
                </a:solidFill>
              </a:defRPr>
            </a:lvl6pPr>
            <a:lvl7pPr indent="-228600" lvl="6" marL="3200400" algn="l">
              <a:lnSpc>
                <a:spcPct val="100000"/>
              </a:lnSpc>
              <a:spcBef>
                <a:spcPts val="1220"/>
              </a:spcBef>
              <a:spcAft>
                <a:spcPts val="0"/>
              </a:spcAft>
              <a:buClr>
                <a:srgbClr val="888888"/>
              </a:buClr>
              <a:buSzPts val="6100"/>
              <a:buNone/>
              <a:defRPr sz="6100">
                <a:solidFill>
                  <a:srgbClr val="888888"/>
                </a:solidFill>
              </a:defRPr>
            </a:lvl7pPr>
            <a:lvl8pPr indent="-228600" lvl="7" marL="3657600" algn="l">
              <a:lnSpc>
                <a:spcPct val="100000"/>
              </a:lnSpc>
              <a:spcBef>
                <a:spcPts val="1220"/>
              </a:spcBef>
              <a:spcAft>
                <a:spcPts val="0"/>
              </a:spcAft>
              <a:buClr>
                <a:srgbClr val="888888"/>
              </a:buClr>
              <a:buSzPts val="6100"/>
              <a:buNone/>
              <a:defRPr sz="6100">
                <a:solidFill>
                  <a:srgbClr val="888888"/>
                </a:solidFill>
              </a:defRPr>
            </a:lvl8pPr>
            <a:lvl9pPr indent="-228600" lvl="8" marL="4114800" algn="l">
              <a:lnSpc>
                <a:spcPct val="100000"/>
              </a:lnSpc>
              <a:spcBef>
                <a:spcPts val="1220"/>
              </a:spcBef>
              <a:spcAft>
                <a:spcPts val="0"/>
              </a:spcAft>
              <a:buClr>
                <a:srgbClr val="888888"/>
              </a:buClr>
              <a:buSzPts val="6100"/>
              <a:buNone/>
              <a:defRPr sz="6100">
                <a:solidFill>
                  <a:srgbClr val="888888"/>
                </a:solidFill>
              </a:defRPr>
            </a:lvl9pPr>
          </a:lstStyle>
          <a:p/>
        </p:txBody>
      </p:sp>
      <p:sp>
        <p:nvSpPr>
          <p:cNvPr id="71" name="Google Shape;71;p12"/>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74" name="Shape 74"/>
        <p:cNvGrpSpPr/>
        <p:nvPr/>
      </p:nvGrpSpPr>
      <p:grpSpPr>
        <a:xfrm>
          <a:off x="0" y="0"/>
          <a:ext cx="0" cy="0"/>
          <a:chOff x="0" y="0"/>
          <a:chExt cx="0" cy="0"/>
        </a:xfrm>
      </p:grpSpPr>
      <p:sp>
        <p:nvSpPr>
          <p:cNvPr id="75" name="Google Shape;75;p13"/>
          <p:cNvSpPr txBox="1"/>
          <p:nvPr>
            <p:ph type="title"/>
          </p:nvPr>
        </p:nvSpPr>
        <p:spPr>
          <a:xfrm>
            <a:off x="1949450" y="877887"/>
            <a:ext cx="35091687" cy="3656012"/>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6" name="Google Shape;76;p13"/>
          <p:cNvSpPr txBox="1"/>
          <p:nvPr>
            <p:ph idx="1" type="body"/>
          </p:nvPr>
        </p:nvSpPr>
        <p:spPr>
          <a:xfrm>
            <a:off x="1949450" y="5118100"/>
            <a:ext cx="35091687" cy="14476412"/>
          </a:xfrm>
          <a:prstGeom prst="rect">
            <a:avLst/>
          </a:prstGeom>
          <a:noFill/>
          <a:ln>
            <a:noFill/>
          </a:ln>
        </p:spPr>
        <p:txBody>
          <a:bodyPr anchorCtr="0" anchor="t" bIns="206875" lIns="413775" spcFirstLastPara="1" rIns="413775" wrap="square" tIns="206875">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949450" y="877887"/>
            <a:ext cx="35091687" cy="3656012"/>
          </a:xfrm>
          <a:prstGeom prst="rect">
            <a:avLst/>
          </a:prstGeom>
          <a:noFill/>
          <a:ln>
            <a:noFill/>
          </a:ln>
        </p:spPr>
        <p:txBody>
          <a:bodyPr anchorCtr="0" anchor="ctr" bIns="206875" lIns="413775" spcFirstLastPara="1" rIns="413775" wrap="square" tIns="206875">
            <a:noAutofit/>
          </a:bodyPr>
          <a:lstStyle>
            <a:lvl1pPr lvl="0"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9pPr>
          </a:lstStyle>
          <a:p/>
        </p:txBody>
      </p:sp>
      <p:sp>
        <p:nvSpPr>
          <p:cNvPr id="7" name="Google Shape;7;p2"/>
          <p:cNvSpPr txBox="1"/>
          <p:nvPr>
            <p:ph idx="1" type="body"/>
          </p:nvPr>
        </p:nvSpPr>
        <p:spPr>
          <a:xfrm>
            <a:off x="1949450" y="5118100"/>
            <a:ext cx="35091687" cy="14476412"/>
          </a:xfrm>
          <a:prstGeom prst="rect">
            <a:avLst/>
          </a:prstGeom>
          <a:noFill/>
          <a:ln>
            <a:noFill/>
          </a:ln>
        </p:spPr>
        <p:txBody>
          <a:bodyPr anchorCtr="0" anchor="t" bIns="206875" lIns="413775" spcFirstLastPara="1" rIns="413775" wrap="square" tIns="206875">
            <a:noAutofit/>
          </a:bodyPr>
          <a:lstStyle>
            <a:lvl1pPr indent="-1162050" lvl="0" marL="457200" marR="0" rtl="0" algn="l">
              <a:lnSpc>
                <a:spcPct val="100000"/>
              </a:lnSpc>
              <a:spcBef>
                <a:spcPts val="2940"/>
              </a:spcBef>
              <a:spcAft>
                <a:spcPts val="0"/>
              </a:spcAft>
              <a:buClr>
                <a:schemeClr val="dk1"/>
              </a:buClr>
              <a:buSzPts val="14700"/>
              <a:buFont typeface="Arial"/>
              <a:buChar char="•"/>
              <a:defRPr b="0" i="0" sz="14700" u="none" cap="none" strike="noStrike">
                <a:solidFill>
                  <a:schemeClr val="dk1"/>
                </a:solidFill>
                <a:latin typeface="Calibri"/>
                <a:ea typeface="Calibri"/>
                <a:cs typeface="Calibri"/>
                <a:sym typeface="Calibri"/>
              </a:defRPr>
            </a:lvl1pPr>
            <a:lvl2pPr indent="-1028700" lvl="1" marL="914400" marR="0" rtl="0" algn="l">
              <a:lnSpc>
                <a:spcPct val="100000"/>
              </a:lnSpc>
              <a:spcBef>
                <a:spcPts val="2520"/>
              </a:spcBef>
              <a:spcAft>
                <a:spcPts val="0"/>
              </a:spcAft>
              <a:buClr>
                <a:schemeClr val="dk1"/>
              </a:buClr>
              <a:buSzPts val="12600"/>
              <a:buFont typeface="Arial"/>
              <a:buChar char="–"/>
              <a:defRPr b="0" i="0" sz="12600" u="none" cap="none" strike="noStrike">
                <a:solidFill>
                  <a:schemeClr val="dk1"/>
                </a:solidFill>
                <a:latin typeface="Calibri"/>
                <a:ea typeface="Calibri"/>
                <a:cs typeface="Calibri"/>
                <a:sym typeface="Calibri"/>
              </a:defRPr>
            </a:lvl2pPr>
            <a:lvl3pPr indent="-908050" lvl="2" marL="1371600" marR="0" rtl="0" algn="l">
              <a:lnSpc>
                <a:spcPct val="100000"/>
              </a:lnSpc>
              <a:spcBef>
                <a:spcPts val="2140"/>
              </a:spcBef>
              <a:spcAft>
                <a:spcPts val="0"/>
              </a:spcAft>
              <a:buClr>
                <a:schemeClr val="dk1"/>
              </a:buClr>
              <a:buSzPts val="10700"/>
              <a:buFont typeface="Arial"/>
              <a:buChar char="•"/>
              <a:defRPr b="0" i="0" sz="10700" u="none" cap="none" strike="noStrike">
                <a:solidFill>
                  <a:schemeClr val="dk1"/>
                </a:solidFill>
                <a:latin typeface="Calibri"/>
                <a:ea typeface="Calibri"/>
                <a:cs typeface="Calibri"/>
                <a:sym typeface="Calibri"/>
              </a:defRPr>
            </a:lvl3pPr>
            <a:lvl4pPr indent="-806450" lvl="3" marL="1828800" marR="0" rtl="0" algn="l">
              <a:lnSpc>
                <a:spcPct val="100000"/>
              </a:lnSpc>
              <a:spcBef>
                <a:spcPts val="1820"/>
              </a:spcBef>
              <a:spcAft>
                <a:spcPts val="0"/>
              </a:spcAft>
              <a:buClr>
                <a:schemeClr val="dk1"/>
              </a:buClr>
              <a:buSzPts val="9100"/>
              <a:buFont typeface="Arial"/>
              <a:buChar char="–"/>
              <a:defRPr b="0" i="0" sz="9100" u="none" cap="none" strike="noStrike">
                <a:solidFill>
                  <a:schemeClr val="dk1"/>
                </a:solidFill>
                <a:latin typeface="Calibri"/>
                <a:ea typeface="Calibri"/>
                <a:cs typeface="Calibri"/>
                <a:sym typeface="Calibri"/>
              </a:defRPr>
            </a:lvl4pPr>
            <a:lvl5pPr indent="-806450" lvl="4" marL="2286000" marR="0" rtl="0" algn="l">
              <a:lnSpc>
                <a:spcPct val="100000"/>
              </a:lnSpc>
              <a:spcBef>
                <a:spcPts val="1820"/>
              </a:spcBef>
              <a:spcAft>
                <a:spcPts val="0"/>
              </a:spcAft>
              <a:buClr>
                <a:schemeClr val="dk1"/>
              </a:buClr>
              <a:buSzPts val="9100"/>
              <a:buFont typeface="Arial"/>
              <a:buChar char="»"/>
              <a:defRPr b="0" i="0" sz="9100" u="none" cap="none" strike="noStrike">
                <a:solidFill>
                  <a:schemeClr val="dk1"/>
                </a:solidFill>
                <a:latin typeface="Calibri"/>
                <a:ea typeface="Calibri"/>
                <a:cs typeface="Calibri"/>
                <a:sym typeface="Calibri"/>
              </a:defRPr>
            </a:lvl5pPr>
            <a:lvl6pPr indent="-806450" lvl="5" marL="2743200" marR="0" rtl="0" algn="l">
              <a:lnSpc>
                <a:spcPct val="100000"/>
              </a:lnSpc>
              <a:spcBef>
                <a:spcPts val="1820"/>
              </a:spcBef>
              <a:spcAft>
                <a:spcPts val="0"/>
              </a:spcAft>
              <a:buClr>
                <a:schemeClr val="dk1"/>
              </a:buClr>
              <a:buSzPts val="9100"/>
              <a:buFont typeface="Arial"/>
              <a:buChar char="•"/>
              <a:defRPr b="0" i="0" sz="9100" u="none" cap="none" strike="noStrike">
                <a:solidFill>
                  <a:schemeClr val="dk1"/>
                </a:solidFill>
                <a:latin typeface="Calibri"/>
                <a:ea typeface="Calibri"/>
                <a:cs typeface="Calibri"/>
                <a:sym typeface="Calibri"/>
              </a:defRPr>
            </a:lvl6pPr>
            <a:lvl7pPr indent="-806450" lvl="6" marL="3200400" marR="0" rtl="0" algn="l">
              <a:lnSpc>
                <a:spcPct val="100000"/>
              </a:lnSpc>
              <a:spcBef>
                <a:spcPts val="1820"/>
              </a:spcBef>
              <a:spcAft>
                <a:spcPts val="0"/>
              </a:spcAft>
              <a:buClr>
                <a:schemeClr val="dk1"/>
              </a:buClr>
              <a:buSzPts val="9100"/>
              <a:buFont typeface="Arial"/>
              <a:buChar char="•"/>
              <a:defRPr b="0" i="0" sz="9100" u="none" cap="none" strike="noStrike">
                <a:solidFill>
                  <a:schemeClr val="dk1"/>
                </a:solidFill>
                <a:latin typeface="Calibri"/>
                <a:ea typeface="Calibri"/>
                <a:cs typeface="Calibri"/>
                <a:sym typeface="Calibri"/>
              </a:defRPr>
            </a:lvl7pPr>
            <a:lvl8pPr indent="-806450" lvl="7" marL="3657600" marR="0" rtl="0" algn="l">
              <a:lnSpc>
                <a:spcPct val="100000"/>
              </a:lnSpc>
              <a:spcBef>
                <a:spcPts val="1820"/>
              </a:spcBef>
              <a:spcAft>
                <a:spcPts val="0"/>
              </a:spcAft>
              <a:buClr>
                <a:schemeClr val="dk1"/>
              </a:buClr>
              <a:buSzPts val="9100"/>
              <a:buFont typeface="Arial"/>
              <a:buChar char="•"/>
              <a:defRPr b="0" i="0" sz="9100" u="none" cap="none" strike="noStrike">
                <a:solidFill>
                  <a:schemeClr val="dk1"/>
                </a:solidFill>
                <a:latin typeface="Calibri"/>
                <a:ea typeface="Calibri"/>
                <a:cs typeface="Calibri"/>
                <a:sym typeface="Calibri"/>
              </a:defRPr>
            </a:lvl8pPr>
            <a:lvl9pPr indent="-806450" lvl="8" marL="4114800" marR="0" rtl="0" algn="l">
              <a:lnSpc>
                <a:spcPct val="100000"/>
              </a:lnSpc>
              <a:spcBef>
                <a:spcPts val="1820"/>
              </a:spcBef>
              <a:spcAft>
                <a:spcPts val="0"/>
              </a:spcAft>
              <a:buClr>
                <a:schemeClr val="dk1"/>
              </a:buClr>
              <a:buSzPts val="9100"/>
              <a:buFont typeface="Arial"/>
              <a:buChar char="•"/>
              <a:defRPr b="0" i="0" sz="91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marR="0" rtl="0" algn="l">
              <a:lnSpc>
                <a:spcPct val="100000"/>
              </a:lnSpc>
              <a:spcBef>
                <a:spcPts val="0"/>
              </a:spcBef>
              <a:spcAft>
                <a:spcPts val="0"/>
              </a:spcAft>
              <a:buClr>
                <a:srgbClr val="000000"/>
              </a:buClr>
              <a:buSzPts val="1400"/>
              <a:buFont typeface="Arial"/>
              <a:buNone/>
              <a:defRPr b="0" i="0" sz="56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pic>
        <p:nvPicPr>
          <p:cNvPr id="84" name="Google Shape;84;g335047a2fd0_0_12" title="footer.png"/>
          <p:cNvPicPr preferRelativeResize="0"/>
          <p:nvPr/>
        </p:nvPicPr>
        <p:blipFill>
          <a:blip r:embed="rId4">
            <a:alphaModFix/>
          </a:blip>
          <a:stretch>
            <a:fillRect/>
          </a:stretch>
        </p:blipFill>
        <p:spPr>
          <a:xfrm>
            <a:off x="30278325" y="21125"/>
            <a:ext cx="7678800" cy="5364637"/>
          </a:xfrm>
          <a:prstGeom prst="rect">
            <a:avLst/>
          </a:prstGeom>
          <a:noFill/>
          <a:ln>
            <a:noFill/>
          </a:ln>
        </p:spPr>
      </p:pic>
      <p:sp>
        <p:nvSpPr>
          <p:cNvPr id="85" name="Google Shape;85;g335047a2fd0_0_12"/>
          <p:cNvSpPr txBox="1"/>
          <p:nvPr/>
        </p:nvSpPr>
        <p:spPr>
          <a:xfrm>
            <a:off x="6540500" y="2778125"/>
            <a:ext cx="25909500" cy="1895400"/>
          </a:xfrm>
          <a:prstGeom prst="rect">
            <a:avLst/>
          </a:prstGeom>
          <a:noFill/>
          <a:ln>
            <a:noFill/>
          </a:ln>
        </p:spPr>
        <p:txBody>
          <a:bodyPr anchorCtr="0" anchor="t" bIns="274075" lIns="274075" spcFirstLastPara="1" rIns="274075" wrap="square" tIns="274075">
            <a:noAutofit/>
          </a:bodyPr>
          <a:lstStyle/>
          <a:p>
            <a:pPr indent="0" lvl="0" marL="0" marR="0" rtl="0" algn="ctr">
              <a:lnSpc>
                <a:spcPct val="100000"/>
              </a:lnSpc>
              <a:spcBef>
                <a:spcPts val="0"/>
              </a:spcBef>
              <a:spcAft>
                <a:spcPts val="0"/>
              </a:spcAft>
              <a:buClr>
                <a:schemeClr val="dk1"/>
              </a:buClr>
              <a:buSzPts val="4300"/>
              <a:buFont typeface="Arial"/>
              <a:buNone/>
            </a:pPr>
            <a:r>
              <a:rPr b="1" i="0" lang="en-US" sz="4300" u="none" cap="none" strike="noStrike">
                <a:solidFill>
                  <a:schemeClr val="accent2"/>
                </a:solidFill>
                <a:latin typeface="Arial"/>
                <a:ea typeface="Arial"/>
                <a:cs typeface="Arial"/>
                <a:sym typeface="Arial"/>
              </a:rPr>
              <a:t>Author’s Name/s Goes Here</a:t>
            </a:r>
            <a:r>
              <a:rPr b="1" baseline="30000" i="0" lang="en-US" sz="4300" u="none" cap="none" strike="noStrike">
                <a:solidFill>
                  <a:schemeClr val="accent2"/>
                </a:solidFill>
                <a:latin typeface="Arial"/>
                <a:ea typeface="Arial"/>
                <a:cs typeface="Arial"/>
                <a:sym typeface="Arial"/>
              </a:rPr>
              <a:t>1</a:t>
            </a:r>
            <a:r>
              <a:rPr b="1" i="0" lang="en-US" sz="4300" u="none" cap="none" strike="noStrike">
                <a:solidFill>
                  <a:schemeClr val="accent2"/>
                </a:solidFill>
                <a:latin typeface="Arial"/>
                <a:ea typeface="Arial"/>
                <a:cs typeface="Arial"/>
                <a:sym typeface="Arial"/>
              </a:rPr>
              <a:t>, Author’s Name/s Goes Here</a:t>
            </a:r>
            <a:r>
              <a:rPr b="1" baseline="30000" i="0" lang="en-US" sz="4300" u="none" cap="none" strike="noStrike">
                <a:solidFill>
                  <a:schemeClr val="accent2"/>
                </a:solidFill>
                <a:latin typeface="Arial"/>
                <a:ea typeface="Arial"/>
                <a:cs typeface="Arial"/>
                <a:sym typeface="Arial"/>
              </a:rPr>
              <a:t>2</a:t>
            </a:r>
            <a:endParaRPr b="0" i="0" sz="1400" u="none" cap="none" strike="noStrike">
              <a:solidFill>
                <a:schemeClr val="accent2"/>
              </a:solidFill>
              <a:latin typeface="Arial"/>
              <a:ea typeface="Arial"/>
              <a:cs typeface="Arial"/>
              <a:sym typeface="Arial"/>
            </a:endParaRPr>
          </a:p>
          <a:p>
            <a:pPr indent="0" lvl="0" marL="0" marR="0" rtl="0" algn="ctr">
              <a:lnSpc>
                <a:spcPct val="100000"/>
              </a:lnSpc>
              <a:spcBef>
                <a:spcPts val="780"/>
              </a:spcBef>
              <a:spcAft>
                <a:spcPts val="0"/>
              </a:spcAft>
              <a:buClr>
                <a:schemeClr val="dk1"/>
              </a:buClr>
              <a:buSzPts val="3900"/>
              <a:buFont typeface="Arial"/>
              <a:buNone/>
            </a:pPr>
            <a:r>
              <a:rPr b="0" i="0" lang="en-US" sz="3900" u="none" cap="none" strike="noStrike">
                <a:solidFill>
                  <a:schemeClr val="accent2"/>
                </a:solidFill>
                <a:latin typeface="Arial"/>
                <a:ea typeface="Arial"/>
                <a:cs typeface="Arial"/>
                <a:sym typeface="Arial"/>
              </a:rPr>
              <a:t>1: Organization(s) Goes Here; 2: Organization(s) Goes Here</a:t>
            </a:r>
            <a:endParaRPr b="0" i="0" sz="1400" u="none" cap="none" strike="noStrike">
              <a:solidFill>
                <a:schemeClr val="accent2"/>
              </a:solidFill>
              <a:latin typeface="Arial"/>
              <a:ea typeface="Arial"/>
              <a:cs typeface="Arial"/>
              <a:sym typeface="Arial"/>
            </a:endParaRPr>
          </a:p>
        </p:txBody>
      </p:sp>
      <p:sp>
        <p:nvSpPr>
          <p:cNvPr id="86" name="Google Shape;86;g335047a2fd0_0_12"/>
          <p:cNvSpPr txBox="1"/>
          <p:nvPr/>
        </p:nvSpPr>
        <p:spPr>
          <a:xfrm>
            <a:off x="7823200" y="504825"/>
            <a:ext cx="23441100" cy="2578200"/>
          </a:xfrm>
          <a:prstGeom prst="rect">
            <a:avLst/>
          </a:prstGeom>
          <a:noFill/>
          <a:ln>
            <a:noFill/>
          </a:ln>
        </p:spPr>
        <p:txBody>
          <a:bodyPr anchorCtr="0" anchor="ctr" bIns="410275" lIns="410275" spcFirstLastPara="1" rIns="410275" wrap="square" tIns="411150">
            <a:noAutofit/>
          </a:bodyPr>
          <a:lstStyle/>
          <a:p>
            <a:pPr indent="0" lvl="0" marL="0" marR="0" rtl="0" algn="ctr">
              <a:lnSpc>
                <a:spcPct val="100000"/>
              </a:lnSpc>
              <a:spcBef>
                <a:spcPts val="0"/>
              </a:spcBef>
              <a:spcAft>
                <a:spcPts val="0"/>
              </a:spcAft>
              <a:buClr>
                <a:srgbClr val="002D64"/>
              </a:buClr>
              <a:buSzPts val="6700"/>
              <a:buFont typeface="Arial"/>
              <a:buNone/>
            </a:pPr>
            <a:r>
              <a:rPr b="1" i="0" lang="en-US" sz="5500" u="none" cap="none" strike="noStrike">
                <a:solidFill>
                  <a:srgbClr val="002D64"/>
                </a:solidFill>
                <a:latin typeface="Arial"/>
                <a:ea typeface="Arial"/>
                <a:cs typeface="Arial"/>
                <a:sym typeface="Arial"/>
              </a:rPr>
              <a:t>POSTER TITLE GOES HERE, CONTAINING STRICTLY </a:t>
            </a:r>
            <a:br>
              <a:rPr b="1" i="0" lang="en-US" sz="5500" u="none" cap="none" strike="noStrike">
                <a:solidFill>
                  <a:srgbClr val="002D64"/>
                </a:solidFill>
                <a:latin typeface="Arial"/>
                <a:ea typeface="Arial"/>
                <a:cs typeface="Arial"/>
                <a:sym typeface="Arial"/>
              </a:rPr>
            </a:br>
            <a:r>
              <a:rPr b="1" i="0" lang="en-US" sz="5500" u="none" cap="none" strike="noStrike">
                <a:solidFill>
                  <a:srgbClr val="002D64"/>
                </a:solidFill>
                <a:latin typeface="Arial"/>
                <a:ea typeface="Arial"/>
                <a:cs typeface="Arial"/>
                <a:sym typeface="Arial"/>
              </a:rPr>
              <a:t>ONLY THE ESSENTIAL NUMBER OF WORDS...</a:t>
            </a:r>
            <a:endParaRPr b="0" i="0" sz="5500" u="none" cap="none" strike="noStrike">
              <a:solidFill>
                <a:srgbClr val="002D64"/>
              </a:solidFill>
              <a:latin typeface="Arial"/>
              <a:ea typeface="Arial"/>
              <a:cs typeface="Arial"/>
              <a:sym typeface="Arial"/>
            </a:endParaRPr>
          </a:p>
        </p:txBody>
      </p:sp>
      <p:sp>
        <p:nvSpPr>
          <p:cNvPr id="87" name="Google Shape;87;g335047a2fd0_0_12"/>
          <p:cNvSpPr txBox="1"/>
          <p:nvPr/>
        </p:nvSpPr>
        <p:spPr>
          <a:xfrm>
            <a:off x="13520675" y="11435825"/>
            <a:ext cx="11787300" cy="8381100"/>
          </a:xfrm>
          <a:prstGeom prst="rect">
            <a:avLst/>
          </a:prstGeom>
          <a:solidFill>
            <a:schemeClr val="lt1"/>
          </a:solidFill>
          <a:ln cap="rnd" cmpd="sng" w="38100">
            <a:solidFill>
              <a:srgbClr val="54EBD2"/>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just">
              <a:lnSpc>
                <a:spcPct val="100000"/>
              </a:lnSpc>
              <a:spcBef>
                <a:spcPts val="0"/>
              </a:spcBef>
              <a:spcAft>
                <a:spcPts val="0"/>
              </a:spcAft>
              <a:buClr>
                <a:srgbClr val="179AF8"/>
              </a:buClr>
              <a:buSzPts val="2800"/>
              <a:buFont typeface="Arial"/>
              <a:buNone/>
            </a:pPr>
            <a:r>
              <a:rPr b="1" i="0" lang="en-US" sz="2800" u="none" cap="none" strike="noStrike">
                <a:solidFill>
                  <a:schemeClr val="accent3"/>
                </a:solidFill>
                <a:latin typeface="Arial"/>
                <a:ea typeface="Arial"/>
                <a:cs typeface="Arial"/>
                <a:sym typeface="Arial"/>
              </a:rPr>
              <a:t>Results	</a:t>
            </a:r>
            <a:endParaRPr b="0" i="0" sz="1400" u="none" cap="none" strike="noStrike">
              <a:solidFill>
                <a:schemeClr val="accent3"/>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Importing / inserting files…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Images such as photographs, graphs, diagrams, logos, etc, can be added to the poster.</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To insert scanned images into your poster, go through the menus as follows: Insert / Picture / From File… then find the file on your computer, select it, and press OK.</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The best type of image files to insert are JPEG or TIFF, JPEG is the preferred format.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1" i="0" lang="en-US" sz="2100" u="none" cap="none" strike="noStrike">
                <a:solidFill>
                  <a:schemeClr val="dk1"/>
                </a:solidFill>
                <a:latin typeface="Arial"/>
                <a:ea typeface="Arial"/>
                <a:cs typeface="Arial"/>
                <a:sym typeface="Arial"/>
              </a:rPr>
              <a:t>Be aware</a:t>
            </a:r>
            <a:r>
              <a:rPr b="0" i="0" lang="en-US" sz="2100" u="none" cap="none" strike="noStrike">
                <a:solidFill>
                  <a:schemeClr val="dk1"/>
                </a:solidFill>
                <a:latin typeface="Arial"/>
                <a:ea typeface="Arial"/>
                <a:cs typeface="Arial"/>
                <a:sym typeface="Arial"/>
              </a:rPr>
              <a:t> of the image size you are importing. The average colour photo (13 x 18cm at 180dpi) would be about 3Mb (1Mb for B/W greyscale).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Do </a:t>
            </a:r>
            <a:r>
              <a:rPr b="1" i="0" lang="en-US" sz="2100" u="none" cap="none" strike="noStrike">
                <a:solidFill>
                  <a:schemeClr val="dk1"/>
                </a:solidFill>
                <a:latin typeface="Arial"/>
                <a:ea typeface="Arial"/>
                <a:cs typeface="Arial"/>
                <a:sym typeface="Arial"/>
              </a:rPr>
              <a:t>not </a:t>
            </a:r>
            <a:r>
              <a:rPr b="0" i="0" lang="en-US" sz="2100" u="none" cap="none" strike="noStrike">
                <a:solidFill>
                  <a:schemeClr val="dk1"/>
                </a:solidFill>
                <a:latin typeface="Arial"/>
                <a:ea typeface="Arial"/>
                <a:cs typeface="Arial"/>
                <a:sym typeface="Arial"/>
              </a:rPr>
              <a:t>use images from the web as their resolution is often too low for printing.</a:t>
            </a:r>
            <a:endParaRPr b="0" i="0" sz="1400" u="none" cap="none" strike="noStrike">
              <a:solidFill>
                <a:srgbClr val="000000"/>
              </a:solidFill>
              <a:latin typeface="Arial"/>
              <a:ea typeface="Arial"/>
              <a:cs typeface="Arial"/>
              <a:sym typeface="Arial"/>
            </a:endParaRPr>
          </a:p>
        </p:txBody>
      </p:sp>
      <p:sp>
        <p:nvSpPr>
          <p:cNvPr id="88" name="Google Shape;88;g335047a2fd0_0_12"/>
          <p:cNvSpPr txBox="1"/>
          <p:nvPr/>
        </p:nvSpPr>
        <p:spPr>
          <a:xfrm>
            <a:off x="25592025" y="5411775"/>
            <a:ext cx="12365100" cy="9885000"/>
          </a:xfrm>
          <a:prstGeom prst="rect">
            <a:avLst/>
          </a:prstGeom>
          <a:solidFill>
            <a:schemeClr val="lt1"/>
          </a:solidFill>
          <a:ln cap="sq" cmpd="sng" w="38100">
            <a:solidFill>
              <a:schemeClr val="accent1"/>
            </a:solidFill>
            <a:prstDash val="solid"/>
            <a:round/>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Notes about graphs…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For simple graphs use MS Excel, or do the graph directly in PowerPoint.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Graphs done in a scientific graphing programs (eg. Sigma Plot, Prism, SPSS, Statistica) should be saved as JPEG or TIFF if possible.</a:t>
            </a:r>
            <a:endParaRPr b="0" i="0" sz="1400" u="none" cap="none" strike="noStrike">
              <a:solidFill>
                <a:srgbClr val="000000"/>
              </a:solidFill>
              <a:latin typeface="Arial"/>
              <a:ea typeface="Arial"/>
              <a:cs typeface="Arial"/>
              <a:sym typeface="Arial"/>
            </a:endParaRPr>
          </a:p>
        </p:txBody>
      </p:sp>
      <p:sp>
        <p:nvSpPr>
          <p:cNvPr id="89" name="Google Shape;89;g335047a2fd0_0_12"/>
          <p:cNvSpPr txBox="1"/>
          <p:nvPr/>
        </p:nvSpPr>
        <p:spPr>
          <a:xfrm>
            <a:off x="850900" y="9144838"/>
            <a:ext cx="12365100" cy="3713100"/>
          </a:xfrm>
          <a:prstGeom prst="rect">
            <a:avLst/>
          </a:prstGeom>
          <a:solidFill>
            <a:schemeClr val="lt1"/>
          </a:solidFill>
          <a:ln cap="rnd" cmpd="sng" w="38100">
            <a:solidFill>
              <a:schemeClr val="accent1"/>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just">
              <a:lnSpc>
                <a:spcPct val="100000"/>
              </a:lnSpc>
              <a:spcBef>
                <a:spcPts val="0"/>
              </a:spcBef>
              <a:spcAft>
                <a:spcPts val="0"/>
              </a:spcAft>
              <a:buClr>
                <a:srgbClr val="179AF8"/>
              </a:buClr>
              <a:buSzPts val="2800"/>
              <a:buFont typeface="Arial"/>
              <a:buNone/>
            </a:pPr>
            <a:r>
              <a:rPr b="1" i="0" lang="en-US" sz="2800" u="none" cap="none" strike="noStrike">
                <a:solidFill>
                  <a:schemeClr val="accent3"/>
                </a:solidFill>
                <a:latin typeface="Arial"/>
                <a:ea typeface="Arial"/>
                <a:cs typeface="Arial"/>
                <a:sym typeface="Arial"/>
              </a:rPr>
              <a:t>Aim</a:t>
            </a:r>
            <a:endParaRPr b="0" i="0" sz="1400" u="none" cap="none" strike="noStrike">
              <a:solidFill>
                <a:schemeClr val="accent3"/>
              </a:solidFill>
              <a:latin typeface="Arial"/>
              <a:ea typeface="Arial"/>
              <a:cs typeface="Arial"/>
              <a:sym typeface="Arial"/>
            </a:endParaRPr>
          </a:p>
          <a:p>
            <a:pPr indent="0" lvl="0" marL="0" marR="0" rtl="0" algn="just">
              <a:lnSpc>
                <a:spcPct val="100000"/>
              </a:lnSpc>
              <a:spcBef>
                <a:spcPts val="42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How to use this poster template…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Simply highlight this text and replace it by typing in your own text, or copy and paste your text from a MS Word document or a PowerPoint slide presentation.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The body text / font size should be between 24 and 32 points. Arial, Helvetica or equivalent.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Keep body text left-aligned, do </a:t>
            </a:r>
            <a:r>
              <a:rPr b="1" i="0" lang="en-US" sz="2100" u="none" cap="none" strike="noStrike">
                <a:solidFill>
                  <a:schemeClr val="dk1"/>
                </a:solidFill>
                <a:latin typeface="Arial"/>
                <a:ea typeface="Arial"/>
                <a:cs typeface="Arial"/>
                <a:sym typeface="Arial"/>
              </a:rPr>
              <a:t>not</a:t>
            </a:r>
            <a:r>
              <a:rPr b="0" i="0" lang="en-US" sz="2100" u="none" cap="none" strike="noStrike">
                <a:solidFill>
                  <a:schemeClr val="dk1"/>
                </a:solidFill>
                <a:latin typeface="Arial"/>
                <a:ea typeface="Arial"/>
                <a:cs typeface="Arial"/>
                <a:sym typeface="Arial"/>
              </a:rPr>
              <a:t> justify text.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The colour of the text, title and poster background can be changed to the colour of your choice.</a:t>
            </a:r>
            <a:endParaRPr b="0" i="0" sz="1400" u="none" cap="none" strike="noStrike">
              <a:solidFill>
                <a:srgbClr val="000000"/>
              </a:solidFill>
              <a:latin typeface="Arial"/>
              <a:ea typeface="Arial"/>
              <a:cs typeface="Arial"/>
              <a:sym typeface="Arial"/>
            </a:endParaRPr>
          </a:p>
        </p:txBody>
      </p:sp>
      <p:sp>
        <p:nvSpPr>
          <p:cNvPr id="90" name="Google Shape;90;g335047a2fd0_0_12"/>
          <p:cNvSpPr txBox="1"/>
          <p:nvPr/>
        </p:nvSpPr>
        <p:spPr>
          <a:xfrm>
            <a:off x="869950" y="13141625"/>
            <a:ext cx="12365100" cy="6675300"/>
          </a:xfrm>
          <a:prstGeom prst="rect">
            <a:avLst/>
          </a:prstGeom>
          <a:solidFill>
            <a:schemeClr val="lt1"/>
          </a:solidFill>
          <a:ln cap="rnd" cmpd="sng" w="38100">
            <a:solidFill>
              <a:schemeClr val="accent1"/>
            </a:solidFill>
            <a:prstDash val="solid"/>
            <a:miter lim="800000"/>
            <a:headEnd len="sm" w="sm" type="none"/>
            <a:tailEnd len="sm" w="sm" type="none"/>
          </a:ln>
        </p:spPr>
        <p:txBody>
          <a:bodyPr anchorCtr="0" anchor="t" bIns="274075" lIns="274075" spcFirstLastPara="1" rIns="5724000" wrap="square" tIns="274075">
            <a:noAutofit/>
          </a:bodyPr>
          <a:lstStyle/>
          <a:p>
            <a:pPr indent="-285750" lvl="0" marL="285750" marR="0" rtl="0" algn="just">
              <a:lnSpc>
                <a:spcPct val="100000"/>
              </a:lnSpc>
              <a:spcBef>
                <a:spcPts val="0"/>
              </a:spcBef>
              <a:spcAft>
                <a:spcPts val="0"/>
              </a:spcAft>
              <a:buClr>
                <a:srgbClr val="179AF8"/>
              </a:buClr>
              <a:buSzPts val="2800"/>
              <a:buFont typeface="Arial"/>
              <a:buNone/>
            </a:pPr>
            <a:r>
              <a:rPr b="1" i="0" lang="en-US" sz="2800" u="none" cap="none" strike="noStrike">
                <a:solidFill>
                  <a:schemeClr val="accent3"/>
                </a:solidFill>
                <a:latin typeface="Arial"/>
                <a:ea typeface="Arial"/>
                <a:cs typeface="Arial"/>
                <a:sym typeface="Arial"/>
              </a:rPr>
              <a:t>Method</a:t>
            </a:r>
            <a:endParaRPr b="0" i="0" sz="1400" u="none" cap="none" strike="noStrike">
              <a:solidFill>
                <a:schemeClr val="accent3"/>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Tips for making a successful poster…</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Re-write your paper into poster format ie.</a:t>
            </a:r>
            <a:br>
              <a:rPr b="0" i="0" lang="en-US" sz="2100" u="none" cap="none" strike="noStrike">
                <a:solidFill>
                  <a:schemeClr val="dk1"/>
                </a:solidFill>
                <a:latin typeface="Arial"/>
                <a:ea typeface="Arial"/>
                <a:cs typeface="Arial"/>
                <a:sym typeface="Arial"/>
              </a:rPr>
            </a:br>
            <a:r>
              <a:rPr b="0" i="0" lang="en-US" sz="2100" u="none" cap="none" strike="noStrike">
                <a:solidFill>
                  <a:schemeClr val="dk1"/>
                </a:solidFill>
                <a:latin typeface="Arial"/>
                <a:ea typeface="Arial"/>
                <a:cs typeface="Arial"/>
                <a:sym typeface="Arial"/>
              </a:rPr>
              <a:t>Simplify everything, avoid data overkill.</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Headings of more than 6 words should be in upper and lower case, not all capitals.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Never do whole sentences in capitals or underline to stress your point, use </a:t>
            </a:r>
            <a:r>
              <a:rPr b="1" i="0" lang="en-US" sz="2100" u="none" cap="none" strike="noStrike">
                <a:solidFill>
                  <a:schemeClr val="dk1"/>
                </a:solidFill>
                <a:latin typeface="Arial"/>
                <a:ea typeface="Arial"/>
                <a:cs typeface="Arial"/>
                <a:sym typeface="Arial"/>
              </a:rPr>
              <a:t>bold</a:t>
            </a:r>
            <a:r>
              <a:rPr b="0" i="0" lang="en-US" sz="2100" u="none" cap="none" strike="noStrike">
                <a:solidFill>
                  <a:schemeClr val="dk1"/>
                </a:solidFill>
                <a:latin typeface="Arial"/>
                <a:ea typeface="Arial"/>
                <a:cs typeface="Arial"/>
                <a:sym typeface="Arial"/>
              </a:rPr>
              <a:t> characters instead.</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When laying out your poster leave breathing space around you text. Don’t overcrowd your poster.</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Try using photographs or coloured graphs. Avoid long numerical tables.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Spell check and get someone else to proof-read.</a:t>
            </a:r>
            <a:endParaRPr b="0" i="0" sz="1400" u="none" cap="none" strike="noStrike">
              <a:solidFill>
                <a:srgbClr val="000000"/>
              </a:solidFill>
              <a:latin typeface="Arial"/>
              <a:ea typeface="Arial"/>
              <a:cs typeface="Arial"/>
              <a:sym typeface="Arial"/>
            </a:endParaRPr>
          </a:p>
        </p:txBody>
      </p:sp>
      <p:sp>
        <p:nvSpPr>
          <p:cNvPr id="91" name="Google Shape;91;g335047a2fd0_0_12"/>
          <p:cNvSpPr txBox="1"/>
          <p:nvPr/>
        </p:nvSpPr>
        <p:spPr>
          <a:xfrm>
            <a:off x="25615900" y="15546125"/>
            <a:ext cx="6472800" cy="4270800"/>
          </a:xfrm>
          <a:prstGeom prst="rect">
            <a:avLst/>
          </a:prstGeom>
          <a:solidFill>
            <a:schemeClr val="lt1"/>
          </a:solidFill>
          <a:ln cap="rnd" cmpd="sng" w="38100">
            <a:solidFill>
              <a:schemeClr val="accent1"/>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rgbClr val="179AF8"/>
              </a:buClr>
              <a:buSzPts val="2800"/>
              <a:buFont typeface="Arial"/>
              <a:buNone/>
            </a:pPr>
            <a:r>
              <a:rPr b="1" i="0" lang="en-US" sz="2800" u="none" cap="none" strike="noStrike">
                <a:solidFill>
                  <a:schemeClr val="accent3"/>
                </a:solidFill>
                <a:latin typeface="Arial"/>
                <a:ea typeface="Arial"/>
                <a:cs typeface="Arial"/>
                <a:sym typeface="Arial"/>
              </a:rPr>
              <a:t>Conclusion</a:t>
            </a:r>
            <a:endParaRPr b="0" i="0" sz="1400" u="none" cap="none" strike="noStrike">
              <a:solidFill>
                <a:schemeClr val="accent3"/>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If you need any further assistance please contact:</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1" i="0" lang="en-US" sz="2100" u="none" cap="none" strike="noStrike">
                <a:solidFill>
                  <a:schemeClr val="dk1"/>
                </a:solidFill>
                <a:latin typeface="Arial"/>
                <a:ea typeface="Arial"/>
                <a:cs typeface="Arial"/>
                <a:sym typeface="Arial"/>
              </a:rPr>
              <a:t>CISE 2025 Conference Organizers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Phone: 0932 776 676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Email: cise2025.bdh@gmail.com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Web: </a:t>
            </a:r>
            <a:r>
              <a:rPr b="0" i="0" lang="en-US" sz="2100" u="none" cap="none" strike="noStrike">
                <a:solidFill>
                  <a:schemeClr val="dk1"/>
                </a:solidFill>
                <a:latin typeface="Calibri"/>
                <a:ea typeface="Calibri"/>
                <a:cs typeface="Calibri"/>
                <a:sym typeface="Calibri"/>
              </a:rPr>
              <a:t>https://cise2025.org</a:t>
            </a:r>
            <a:endParaRPr b="0" i="0" sz="1400" u="none" cap="none" strike="noStrike">
              <a:solidFill>
                <a:srgbClr val="000000"/>
              </a:solidFill>
              <a:latin typeface="Arial"/>
              <a:ea typeface="Arial"/>
              <a:cs typeface="Arial"/>
              <a:sym typeface="Arial"/>
            </a:endParaRPr>
          </a:p>
        </p:txBody>
      </p:sp>
      <p:sp>
        <p:nvSpPr>
          <p:cNvPr id="92" name="Google Shape;92;g335047a2fd0_0_12"/>
          <p:cNvSpPr txBox="1"/>
          <p:nvPr/>
        </p:nvSpPr>
        <p:spPr>
          <a:xfrm>
            <a:off x="32396625" y="15522125"/>
            <a:ext cx="5560500" cy="4270800"/>
          </a:xfrm>
          <a:prstGeom prst="rect">
            <a:avLst/>
          </a:prstGeom>
          <a:solidFill>
            <a:schemeClr val="lt1"/>
          </a:solidFill>
          <a:ln cap="rnd" cmpd="sng" w="38100">
            <a:solidFill>
              <a:schemeClr val="accent1"/>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rgbClr val="179AF8"/>
              </a:buClr>
              <a:buSzPts val="2800"/>
              <a:buFont typeface="Arial"/>
              <a:buNone/>
            </a:pPr>
            <a:r>
              <a:rPr b="1" i="0" lang="en-US" sz="2800" u="none" cap="none" strike="noStrike">
                <a:solidFill>
                  <a:schemeClr val="accent3"/>
                </a:solidFill>
                <a:latin typeface="Arial"/>
                <a:ea typeface="Arial"/>
                <a:cs typeface="Arial"/>
                <a:sym typeface="Arial"/>
              </a:rPr>
              <a:t>Acknowledgements</a:t>
            </a:r>
            <a:endParaRPr b="0" i="0" sz="1400" u="none" cap="none" strike="noStrike">
              <a:solidFill>
                <a:schemeClr val="accent3"/>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Just highlight this text and replace with your own text. Replace this with your text. </a:t>
            </a:r>
            <a:endParaRPr b="0" i="0" sz="1400" u="none" cap="none" strike="noStrike">
              <a:solidFill>
                <a:srgbClr val="000000"/>
              </a:solidFill>
              <a:latin typeface="Arial"/>
              <a:ea typeface="Arial"/>
              <a:cs typeface="Arial"/>
              <a:sym typeface="Arial"/>
            </a:endParaRPr>
          </a:p>
        </p:txBody>
      </p:sp>
      <p:sp>
        <p:nvSpPr>
          <p:cNvPr id="93" name="Google Shape;93;g335047a2fd0_0_12"/>
          <p:cNvSpPr txBox="1"/>
          <p:nvPr/>
        </p:nvSpPr>
        <p:spPr>
          <a:xfrm>
            <a:off x="13520725" y="5411776"/>
            <a:ext cx="11787300" cy="5803800"/>
          </a:xfrm>
          <a:prstGeom prst="rect">
            <a:avLst/>
          </a:prstGeom>
          <a:solidFill>
            <a:schemeClr val="lt1"/>
          </a:solidFill>
          <a:ln cap="rnd" cmpd="sng" w="38100">
            <a:solidFill>
              <a:schemeClr val="accent1"/>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94" name="Google Shape;94;g335047a2fd0_0_12"/>
          <p:cNvSpPr txBox="1"/>
          <p:nvPr/>
        </p:nvSpPr>
        <p:spPr>
          <a:xfrm>
            <a:off x="8079575" y="13449487"/>
            <a:ext cx="4913400" cy="40704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95" name="Google Shape;95;g335047a2fd0_0_12"/>
          <p:cNvSpPr txBox="1"/>
          <p:nvPr/>
        </p:nvSpPr>
        <p:spPr>
          <a:xfrm>
            <a:off x="7823200" y="17566263"/>
            <a:ext cx="5169900" cy="1896900"/>
          </a:xfrm>
          <a:prstGeom prst="rect">
            <a:avLst/>
          </a:prstGeom>
          <a:noFill/>
          <a:ln>
            <a:noFill/>
          </a:ln>
        </p:spPr>
        <p:txBody>
          <a:bodyPr anchorCtr="0" anchor="t" bIns="359975" lIns="359975" spcFirstLastPara="1" rIns="359975" wrap="square" tIns="359975">
            <a:sp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18 to 24 points, to the length of the column in case a figure takes more than 2/3 of column width.</a:t>
            </a:r>
            <a:endParaRPr b="0" i="0" sz="1400" u="none" cap="none" strike="noStrike">
              <a:solidFill>
                <a:srgbClr val="000000"/>
              </a:solidFill>
              <a:latin typeface="Arial"/>
              <a:ea typeface="Arial"/>
              <a:cs typeface="Arial"/>
              <a:sym typeface="Arial"/>
            </a:endParaRPr>
          </a:p>
        </p:txBody>
      </p:sp>
      <p:sp>
        <p:nvSpPr>
          <p:cNvPr id="96" name="Google Shape;96;g335047a2fd0_0_12"/>
          <p:cNvSpPr txBox="1"/>
          <p:nvPr/>
        </p:nvSpPr>
        <p:spPr>
          <a:xfrm>
            <a:off x="13754100" y="5656251"/>
            <a:ext cx="4064100" cy="53118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97" name="Google Shape;97;g335047a2fd0_0_12"/>
          <p:cNvSpPr txBox="1"/>
          <p:nvPr/>
        </p:nvSpPr>
        <p:spPr>
          <a:xfrm>
            <a:off x="18043525" y="5656262"/>
            <a:ext cx="6635700" cy="1533300"/>
          </a:xfrm>
          <a:prstGeom prst="rect">
            <a:avLst/>
          </a:prstGeom>
          <a:noFill/>
          <a:ln>
            <a:noFill/>
          </a:ln>
        </p:spPr>
        <p:txBody>
          <a:bodyPr anchorCtr="0" anchor="t" bIns="179975" lIns="179975" spcFirstLastPara="1" rIns="179975" wrap="square" tIns="179975">
            <a:sp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between 18 and 24 points. Left aligned if it refers to a figure on its left. Caption starts right at the top edge of the picture (graph or photo).</a:t>
            </a:r>
            <a:endParaRPr b="0" i="0" sz="1400" u="none" cap="none" strike="noStrike">
              <a:solidFill>
                <a:srgbClr val="000000"/>
              </a:solidFill>
              <a:latin typeface="Arial"/>
              <a:ea typeface="Arial"/>
              <a:cs typeface="Arial"/>
              <a:sym typeface="Arial"/>
            </a:endParaRPr>
          </a:p>
        </p:txBody>
      </p:sp>
      <p:sp>
        <p:nvSpPr>
          <p:cNvPr id="98" name="Google Shape;98;g335047a2fd0_0_12"/>
          <p:cNvSpPr txBox="1"/>
          <p:nvPr/>
        </p:nvSpPr>
        <p:spPr>
          <a:xfrm>
            <a:off x="18188862" y="8008925"/>
            <a:ext cx="3005100" cy="2995500"/>
          </a:xfrm>
          <a:prstGeom prst="rect">
            <a:avLst/>
          </a:prstGeom>
          <a:noFill/>
          <a:ln cap="flat" cmpd="sng" w="9525">
            <a:solidFill>
              <a:schemeClr val="accent1"/>
            </a:solidFill>
            <a:prstDash val="solid"/>
            <a:miter lim="800000"/>
            <a:headEnd len="sm" w="sm" type="none"/>
            <a:tailEnd len="sm" w="sm" type="none"/>
          </a:ln>
        </p:spPr>
        <p:txBody>
          <a:bodyPr anchorCtr="0" anchor="t" bIns="179975" lIns="179975" spcFirstLastPara="1" rIns="179975" wrap="square" tIns="179975">
            <a:spAutoFit/>
          </a:bodyPr>
          <a:lstStyle/>
          <a:p>
            <a:pPr indent="0" lvl="0" marL="0" marR="0" rtl="0" algn="r">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between 18 and 24 points. Right aligned if it refers to a figure on its right. Caption starts right at the top edge of the picture (graph or photo).</a:t>
            </a:r>
            <a:endParaRPr b="0" i="0" sz="1400" u="none" cap="none" strike="noStrike">
              <a:solidFill>
                <a:srgbClr val="000000"/>
              </a:solidFill>
              <a:latin typeface="Arial"/>
              <a:ea typeface="Arial"/>
              <a:cs typeface="Arial"/>
              <a:sym typeface="Arial"/>
            </a:endParaRPr>
          </a:p>
        </p:txBody>
      </p:sp>
      <p:sp>
        <p:nvSpPr>
          <p:cNvPr id="99" name="Google Shape;99;g335047a2fd0_0_12"/>
          <p:cNvSpPr txBox="1"/>
          <p:nvPr/>
        </p:nvSpPr>
        <p:spPr>
          <a:xfrm>
            <a:off x="21564600" y="7232650"/>
            <a:ext cx="3479700" cy="37131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00" name="Google Shape;100;g335047a2fd0_0_12"/>
          <p:cNvSpPr txBox="1"/>
          <p:nvPr/>
        </p:nvSpPr>
        <p:spPr>
          <a:xfrm>
            <a:off x="21505862" y="15701725"/>
            <a:ext cx="3479700" cy="36387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01" name="Google Shape;101;g335047a2fd0_0_12"/>
          <p:cNvSpPr txBox="1"/>
          <p:nvPr/>
        </p:nvSpPr>
        <p:spPr>
          <a:xfrm>
            <a:off x="13862050" y="15701725"/>
            <a:ext cx="4064100" cy="36609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02" name="Google Shape;102;g335047a2fd0_0_12"/>
          <p:cNvSpPr txBox="1"/>
          <p:nvPr/>
        </p:nvSpPr>
        <p:spPr>
          <a:xfrm>
            <a:off x="18151475" y="15701725"/>
            <a:ext cx="3129000" cy="3638700"/>
          </a:xfrm>
          <a:prstGeom prst="rect">
            <a:avLst/>
          </a:prstGeom>
          <a:noFill/>
          <a:ln cap="flat" cmpd="sng" w="9525">
            <a:solidFill>
              <a:schemeClr val="accent1"/>
            </a:solidFill>
            <a:prstDash val="solid"/>
            <a:round/>
            <a:headEnd len="sm" w="sm" type="none"/>
            <a:tailEnd len="sm" w="sm" type="none"/>
          </a:ln>
        </p:spPr>
        <p:txBody>
          <a:bodyPr anchorCtr="0" anchor="t" bIns="179975" lIns="179975" spcFirstLastPara="1" rIns="179975" wrap="square" tIns="179975">
            <a:no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between 18 and 24 points. Left aligned if it refers to a figure on its left. Caption starts right at the top edge of the picture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(graph or photo).</a:t>
            </a:r>
            <a:endParaRPr b="0" i="0" sz="1400" u="none" cap="none" strike="noStrike">
              <a:solidFill>
                <a:srgbClr val="000000"/>
              </a:solidFill>
              <a:latin typeface="Arial"/>
              <a:ea typeface="Arial"/>
              <a:cs typeface="Arial"/>
              <a:sym typeface="Arial"/>
            </a:endParaRPr>
          </a:p>
        </p:txBody>
      </p:sp>
      <p:sp>
        <p:nvSpPr>
          <p:cNvPr id="103" name="Google Shape;103;g335047a2fd0_0_12"/>
          <p:cNvSpPr txBox="1"/>
          <p:nvPr/>
        </p:nvSpPr>
        <p:spPr>
          <a:xfrm>
            <a:off x="25872213" y="7566025"/>
            <a:ext cx="7678800" cy="73263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04" name="Google Shape;104;g335047a2fd0_0_12"/>
          <p:cNvSpPr txBox="1"/>
          <p:nvPr/>
        </p:nvSpPr>
        <p:spPr>
          <a:xfrm>
            <a:off x="34378923" y="7566025"/>
            <a:ext cx="3005100" cy="3066900"/>
          </a:xfrm>
          <a:prstGeom prst="rect">
            <a:avLst/>
          </a:prstGeom>
          <a:noFill/>
          <a:ln>
            <a:noFill/>
          </a:ln>
        </p:spPr>
        <p:txBody>
          <a:bodyPr anchorCtr="0" anchor="t" bIns="359975" lIns="359975" spcFirstLastPara="1" rIns="359975" wrap="square" tIns="359975">
            <a:sp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18 to 24 points, to the length of the column in case a figure takes more than 2/3 of column width.</a:t>
            </a:r>
            <a:endParaRPr b="0" i="0" sz="1400" u="none" cap="none" strike="noStrike">
              <a:solidFill>
                <a:srgbClr val="000000"/>
              </a:solidFill>
              <a:latin typeface="Arial"/>
              <a:ea typeface="Arial"/>
              <a:cs typeface="Arial"/>
              <a:sym typeface="Arial"/>
            </a:endParaRPr>
          </a:p>
        </p:txBody>
      </p:sp>
      <p:sp>
        <p:nvSpPr>
          <p:cNvPr id="105" name="Google Shape;105;g335047a2fd0_0_12"/>
          <p:cNvSpPr txBox="1"/>
          <p:nvPr/>
        </p:nvSpPr>
        <p:spPr>
          <a:xfrm>
            <a:off x="869950" y="5411775"/>
            <a:ext cx="12365100" cy="3449400"/>
          </a:xfrm>
          <a:prstGeom prst="rect">
            <a:avLst/>
          </a:prstGeom>
          <a:solidFill>
            <a:schemeClr val="lt1"/>
          </a:solidFill>
          <a:ln cap="flat" cmpd="sng" w="38100">
            <a:solidFill>
              <a:schemeClr val="accent1"/>
            </a:solidFill>
            <a:prstDash val="solid"/>
            <a:miter lim="800000"/>
            <a:headEnd len="sm" w="sm" type="none"/>
            <a:tailEnd len="sm" w="sm" type="none"/>
          </a:ln>
        </p:spPr>
        <p:txBody>
          <a:bodyPr anchorCtr="0" anchor="t" bIns="251975" lIns="251975" spcFirstLastPara="1" rIns="251975" wrap="square" tIns="251975">
            <a:noAutofit/>
          </a:bodyPr>
          <a:lstStyle/>
          <a:p>
            <a:pPr indent="0" lvl="0" marL="0" marR="0" rtl="0" algn="just">
              <a:lnSpc>
                <a:spcPct val="100000"/>
              </a:lnSpc>
              <a:spcBef>
                <a:spcPts val="0"/>
              </a:spcBef>
              <a:spcAft>
                <a:spcPts val="0"/>
              </a:spcAft>
              <a:buClr>
                <a:srgbClr val="179AF8"/>
              </a:buClr>
              <a:buSzPts val="3200"/>
              <a:buFont typeface="Arial"/>
              <a:buNone/>
            </a:pPr>
            <a:r>
              <a:rPr b="1" i="0" lang="en-US" sz="3200" u="none" cap="none" strike="noStrike">
                <a:solidFill>
                  <a:schemeClr val="accent3"/>
                </a:solidFill>
                <a:latin typeface="Arial"/>
                <a:ea typeface="Arial"/>
                <a:cs typeface="Arial"/>
                <a:sym typeface="Arial"/>
              </a:rPr>
              <a:t>Introduction</a:t>
            </a:r>
            <a:endParaRPr b="0" i="0" sz="1400" u="none" cap="none" strike="noStrike">
              <a:solidFill>
                <a:schemeClr val="accent3"/>
              </a:solidFill>
              <a:latin typeface="Arial"/>
              <a:ea typeface="Arial"/>
              <a:cs typeface="Arial"/>
              <a:sym typeface="Arial"/>
            </a:endParaRPr>
          </a:p>
          <a:p>
            <a:pPr indent="0" lvl="0" marL="0" marR="0" rtl="0" algn="just">
              <a:lnSpc>
                <a:spcPct val="100000"/>
              </a:lnSpc>
              <a:spcBef>
                <a:spcPts val="42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First…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Check the specifications of size and orientation, before you start your poster eg. maximum poster size; landscape, portrait or square.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The page size of this poster template is A0 (84x119cm), landscape (horizontal) format. Bear in mind you do not need to fill up the whole space allocated. Do not make your poster bigger than necessary just to fill that given size.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Arial"/>
              <a:ea typeface="Arial"/>
              <a:cs typeface="Arial"/>
              <a:sym typeface="Arial"/>
            </a:endParaRPr>
          </a:p>
        </p:txBody>
      </p:sp>
      <p:pic>
        <p:nvPicPr>
          <p:cNvPr id="106" name="Google Shape;106;g335047a2fd0_0_12" title="text-1line.png"/>
          <p:cNvPicPr preferRelativeResize="0"/>
          <p:nvPr/>
        </p:nvPicPr>
        <p:blipFill>
          <a:blip r:embed="rId5">
            <a:alphaModFix/>
          </a:blip>
          <a:stretch>
            <a:fillRect/>
          </a:stretch>
        </p:blipFill>
        <p:spPr>
          <a:xfrm>
            <a:off x="782675" y="20324348"/>
            <a:ext cx="12365102" cy="1056577"/>
          </a:xfrm>
          <a:prstGeom prst="rect">
            <a:avLst/>
          </a:prstGeom>
          <a:noFill/>
          <a:ln>
            <a:noFill/>
          </a:ln>
        </p:spPr>
      </p:pic>
      <p:pic>
        <p:nvPicPr>
          <p:cNvPr id="107" name="Google Shape;107;g335047a2fd0_0_12" title="Tag.png"/>
          <p:cNvPicPr preferRelativeResize="0"/>
          <p:nvPr/>
        </p:nvPicPr>
        <p:blipFill>
          <a:blip r:embed="rId6">
            <a:alphaModFix/>
          </a:blip>
          <a:stretch>
            <a:fillRect/>
          </a:stretch>
        </p:blipFill>
        <p:spPr>
          <a:xfrm>
            <a:off x="869950" y="-55075"/>
            <a:ext cx="2353824" cy="3713101"/>
          </a:xfrm>
          <a:prstGeom prst="rect">
            <a:avLst/>
          </a:prstGeom>
          <a:noFill/>
          <a:ln>
            <a:noFill/>
          </a:ln>
        </p:spPr>
      </p:pic>
      <p:pic>
        <p:nvPicPr>
          <p:cNvPr id="108" name="Google Shape;108;g335047a2fd0_0_12" title="Logos.png"/>
          <p:cNvPicPr preferRelativeResize="0"/>
          <p:nvPr/>
        </p:nvPicPr>
        <p:blipFill>
          <a:blip r:embed="rId7">
            <a:alphaModFix/>
          </a:blip>
          <a:stretch>
            <a:fillRect/>
          </a:stretch>
        </p:blipFill>
        <p:spPr>
          <a:xfrm>
            <a:off x="31264302" y="20243038"/>
            <a:ext cx="6886575" cy="1219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pic>
        <p:nvPicPr>
          <p:cNvPr id="113" name="Google Shape;113;g373c4ff60d0_1_0" title="footer.png"/>
          <p:cNvPicPr preferRelativeResize="0"/>
          <p:nvPr/>
        </p:nvPicPr>
        <p:blipFill>
          <a:blip r:embed="rId4">
            <a:alphaModFix/>
          </a:blip>
          <a:stretch>
            <a:fillRect/>
          </a:stretch>
        </p:blipFill>
        <p:spPr>
          <a:xfrm>
            <a:off x="30278325" y="-102000"/>
            <a:ext cx="7678800" cy="5364637"/>
          </a:xfrm>
          <a:prstGeom prst="rect">
            <a:avLst/>
          </a:prstGeom>
          <a:noFill/>
          <a:ln>
            <a:noFill/>
          </a:ln>
        </p:spPr>
      </p:pic>
      <p:sp>
        <p:nvSpPr>
          <p:cNvPr id="114" name="Google Shape;114;g373c4ff60d0_1_0"/>
          <p:cNvSpPr txBox="1"/>
          <p:nvPr/>
        </p:nvSpPr>
        <p:spPr>
          <a:xfrm>
            <a:off x="6540500" y="2778125"/>
            <a:ext cx="25909500" cy="1895400"/>
          </a:xfrm>
          <a:prstGeom prst="rect">
            <a:avLst/>
          </a:prstGeom>
          <a:noFill/>
          <a:ln>
            <a:noFill/>
          </a:ln>
        </p:spPr>
        <p:txBody>
          <a:bodyPr anchorCtr="0" anchor="t" bIns="274075" lIns="274075" spcFirstLastPara="1" rIns="274075" wrap="square" tIns="274075">
            <a:noAutofit/>
          </a:bodyPr>
          <a:lstStyle/>
          <a:p>
            <a:pPr indent="0" lvl="0" marL="0" marR="0" rtl="0" algn="ctr">
              <a:lnSpc>
                <a:spcPct val="100000"/>
              </a:lnSpc>
              <a:spcBef>
                <a:spcPts val="0"/>
              </a:spcBef>
              <a:spcAft>
                <a:spcPts val="0"/>
              </a:spcAft>
              <a:buClr>
                <a:schemeClr val="dk1"/>
              </a:buClr>
              <a:buSzPts val="4300"/>
              <a:buFont typeface="Arial"/>
              <a:buNone/>
            </a:pPr>
            <a:r>
              <a:rPr b="1" i="0" lang="en-US" sz="4300" u="none" cap="none" strike="noStrike">
                <a:solidFill>
                  <a:schemeClr val="accent2"/>
                </a:solidFill>
                <a:latin typeface="Arial"/>
                <a:ea typeface="Arial"/>
                <a:cs typeface="Arial"/>
                <a:sym typeface="Arial"/>
              </a:rPr>
              <a:t>Author’s Name/s Goes Here</a:t>
            </a:r>
            <a:r>
              <a:rPr b="1" baseline="30000" i="0" lang="en-US" sz="4300" u="none" cap="none" strike="noStrike">
                <a:solidFill>
                  <a:schemeClr val="accent2"/>
                </a:solidFill>
                <a:latin typeface="Arial"/>
                <a:ea typeface="Arial"/>
                <a:cs typeface="Arial"/>
                <a:sym typeface="Arial"/>
              </a:rPr>
              <a:t>1</a:t>
            </a:r>
            <a:r>
              <a:rPr b="1" i="0" lang="en-US" sz="4300" u="none" cap="none" strike="noStrike">
                <a:solidFill>
                  <a:schemeClr val="accent2"/>
                </a:solidFill>
                <a:latin typeface="Arial"/>
                <a:ea typeface="Arial"/>
                <a:cs typeface="Arial"/>
                <a:sym typeface="Arial"/>
              </a:rPr>
              <a:t>, Author’s Name/s Goes Here</a:t>
            </a:r>
            <a:r>
              <a:rPr b="1" baseline="30000" i="0" lang="en-US" sz="4300" u="none" cap="none" strike="noStrike">
                <a:solidFill>
                  <a:schemeClr val="accent2"/>
                </a:solidFill>
                <a:latin typeface="Arial"/>
                <a:ea typeface="Arial"/>
                <a:cs typeface="Arial"/>
                <a:sym typeface="Arial"/>
              </a:rPr>
              <a:t>2</a:t>
            </a:r>
            <a:endParaRPr b="0" i="0" sz="1400" u="none" cap="none" strike="noStrike">
              <a:solidFill>
                <a:schemeClr val="accent2"/>
              </a:solidFill>
              <a:latin typeface="Arial"/>
              <a:ea typeface="Arial"/>
              <a:cs typeface="Arial"/>
              <a:sym typeface="Arial"/>
            </a:endParaRPr>
          </a:p>
          <a:p>
            <a:pPr indent="0" lvl="0" marL="0" marR="0" rtl="0" algn="ctr">
              <a:lnSpc>
                <a:spcPct val="100000"/>
              </a:lnSpc>
              <a:spcBef>
                <a:spcPts val="780"/>
              </a:spcBef>
              <a:spcAft>
                <a:spcPts val="0"/>
              </a:spcAft>
              <a:buClr>
                <a:schemeClr val="dk1"/>
              </a:buClr>
              <a:buSzPts val="3900"/>
              <a:buFont typeface="Arial"/>
              <a:buNone/>
            </a:pPr>
            <a:r>
              <a:rPr b="0" i="0" lang="en-US" sz="3900" u="none" cap="none" strike="noStrike">
                <a:solidFill>
                  <a:schemeClr val="accent2"/>
                </a:solidFill>
                <a:latin typeface="Arial"/>
                <a:ea typeface="Arial"/>
                <a:cs typeface="Arial"/>
                <a:sym typeface="Arial"/>
              </a:rPr>
              <a:t>1: Organization(s) Goes Here; 2: Organization(s) Goes Here</a:t>
            </a:r>
            <a:endParaRPr b="0" i="0" sz="1400" u="none" cap="none" strike="noStrike">
              <a:solidFill>
                <a:schemeClr val="accent2"/>
              </a:solidFill>
              <a:latin typeface="Arial"/>
              <a:ea typeface="Arial"/>
              <a:cs typeface="Arial"/>
              <a:sym typeface="Arial"/>
            </a:endParaRPr>
          </a:p>
        </p:txBody>
      </p:sp>
      <p:sp>
        <p:nvSpPr>
          <p:cNvPr id="115" name="Google Shape;115;g373c4ff60d0_1_0"/>
          <p:cNvSpPr txBox="1"/>
          <p:nvPr/>
        </p:nvSpPr>
        <p:spPr>
          <a:xfrm>
            <a:off x="7823200" y="504825"/>
            <a:ext cx="23441100" cy="2578200"/>
          </a:xfrm>
          <a:prstGeom prst="rect">
            <a:avLst/>
          </a:prstGeom>
          <a:noFill/>
          <a:ln>
            <a:noFill/>
          </a:ln>
        </p:spPr>
        <p:txBody>
          <a:bodyPr anchorCtr="0" anchor="ctr" bIns="410275" lIns="410275" spcFirstLastPara="1" rIns="410275" wrap="square" tIns="411150">
            <a:noAutofit/>
          </a:bodyPr>
          <a:lstStyle/>
          <a:p>
            <a:pPr indent="0" lvl="0" marL="0" marR="0" rtl="0" algn="ctr">
              <a:lnSpc>
                <a:spcPct val="100000"/>
              </a:lnSpc>
              <a:spcBef>
                <a:spcPts val="0"/>
              </a:spcBef>
              <a:spcAft>
                <a:spcPts val="0"/>
              </a:spcAft>
              <a:buClr>
                <a:srgbClr val="002D64"/>
              </a:buClr>
              <a:buSzPts val="6700"/>
              <a:buFont typeface="Arial"/>
              <a:buNone/>
            </a:pPr>
            <a:r>
              <a:rPr b="1" i="0" lang="en-US" sz="5500" u="none" cap="none" strike="noStrike">
                <a:solidFill>
                  <a:srgbClr val="002D64"/>
                </a:solidFill>
                <a:latin typeface="Arial"/>
                <a:ea typeface="Arial"/>
                <a:cs typeface="Arial"/>
                <a:sym typeface="Arial"/>
              </a:rPr>
              <a:t>POSTER TITLE GOES HERE, CONTAINING STRICTLY </a:t>
            </a:r>
            <a:br>
              <a:rPr b="1" i="0" lang="en-US" sz="5500" u="none" cap="none" strike="noStrike">
                <a:solidFill>
                  <a:srgbClr val="002D64"/>
                </a:solidFill>
                <a:latin typeface="Arial"/>
                <a:ea typeface="Arial"/>
                <a:cs typeface="Arial"/>
                <a:sym typeface="Arial"/>
              </a:rPr>
            </a:br>
            <a:r>
              <a:rPr b="1" i="0" lang="en-US" sz="5500" u="none" cap="none" strike="noStrike">
                <a:solidFill>
                  <a:srgbClr val="002D64"/>
                </a:solidFill>
                <a:latin typeface="Arial"/>
                <a:ea typeface="Arial"/>
                <a:cs typeface="Arial"/>
                <a:sym typeface="Arial"/>
              </a:rPr>
              <a:t>ONLY THE ESSENTIAL NUMBER OF WORDS...</a:t>
            </a:r>
            <a:endParaRPr b="0" i="0" sz="5500" u="none" cap="none" strike="noStrike">
              <a:solidFill>
                <a:srgbClr val="002D64"/>
              </a:solidFill>
              <a:latin typeface="Arial"/>
              <a:ea typeface="Arial"/>
              <a:cs typeface="Arial"/>
              <a:sym typeface="Arial"/>
            </a:endParaRPr>
          </a:p>
        </p:txBody>
      </p:sp>
      <p:sp>
        <p:nvSpPr>
          <p:cNvPr id="116" name="Google Shape;116;g373c4ff60d0_1_0"/>
          <p:cNvSpPr txBox="1"/>
          <p:nvPr/>
        </p:nvSpPr>
        <p:spPr>
          <a:xfrm>
            <a:off x="13520675" y="11435825"/>
            <a:ext cx="11787300" cy="8381100"/>
          </a:xfrm>
          <a:prstGeom prst="rect">
            <a:avLst/>
          </a:prstGeom>
          <a:noFill/>
          <a:ln cap="rnd" cmpd="sng" w="38100">
            <a:solidFill>
              <a:schemeClr val="lt1"/>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just">
              <a:lnSpc>
                <a:spcPct val="100000"/>
              </a:lnSpc>
              <a:spcBef>
                <a:spcPts val="0"/>
              </a:spcBef>
              <a:spcAft>
                <a:spcPts val="0"/>
              </a:spcAft>
              <a:buClr>
                <a:srgbClr val="179AF8"/>
              </a:buClr>
              <a:buSzPts val="2800"/>
              <a:buFont typeface="Arial"/>
              <a:buNone/>
            </a:pPr>
            <a:r>
              <a:rPr b="1" i="0" lang="en-US" sz="2800" u="none" cap="none" strike="noStrike">
                <a:solidFill>
                  <a:schemeClr val="accent3"/>
                </a:solidFill>
                <a:latin typeface="Arial"/>
                <a:ea typeface="Arial"/>
                <a:cs typeface="Arial"/>
                <a:sym typeface="Arial"/>
              </a:rPr>
              <a:t>Results	</a:t>
            </a:r>
            <a:endParaRPr b="0" i="0" sz="1400" u="none" cap="none" strike="noStrike">
              <a:solidFill>
                <a:schemeClr val="accent3"/>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Importing / inserting files…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Images such as photographs, graphs, diagrams, logos, etc, can be added to the poster.</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To insert scanned images into your poster, go through the menus as follows: Insert / Picture / From File… then find the file on your computer, select it, and press OK.</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The best type of image files to insert are JPEG or TIFF, JPEG is the preferred format.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1" i="0" lang="en-US" sz="2100" u="none" cap="none" strike="noStrike">
                <a:solidFill>
                  <a:schemeClr val="dk1"/>
                </a:solidFill>
                <a:latin typeface="Arial"/>
                <a:ea typeface="Arial"/>
                <a:cs typeface="Arial"/>
                <a:sym typeface="Arial"/>
              </a:rPr>
              <a:t>Be aware</a:t>
            </a:r>
            <a:r>
              <a:rPr b="0" i="0" lang="en-US" sz="2100" u="none" cap="none" strike="noStrike">
                <a:solidFill>
                  <a:schemeClr val="dk1"/>
                </a:solidFill>
                <a:latin typeface="Arial"/>
                <a:ea typeface="Arial"/>
                <a:cs typeface="Arial"/>
                <a:sym typeface="Arial"/>
              </a:rPr>
              <a:t> of the image size you are importing. The average colour photo (13 x 18cm at 180dpi) would be about 3Mb (1Mb for B/W greyscale).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Do </a:t>
            </a:r>
            <a:r>
              <a:rPr b="1" i="0" lang="en-US" sz="2100" u="none" cap="none" strike="noStrike">
                <a:solidFill>
                  <a:schemeClr val="dk1"/>
                </a:solidFill>
                <a:latin typeface="Arial"/>
                <a:ea typeface="Arial"/>
                <a:cs typeface="Arial"/>
                <a:sym typeface="Arial"/>
              </a:rPr>
              <a:t>not </a:t>
            </a:r>
            <a:r>
              <a:rPr b="0" i="0" lang="en-US" sz="2100" u="none" cap="none" strike="noStrike">
                <a:solidFill>
                  <a:schemeClr val="dk1"/>
                </a:solidFill>
                <a:latin typeface="Arial"/>
                <a:ea typeface="Arial"/>
                <a:cs typeface="Arial"/>
                <a:sym typeface="Arial"/>
              </a:rPr>
              <a:t>use images from the web as their resolution is often too low for printing.</a:t>
            </a:r>
            <a:endParaRPr b="0" i="0" sz="1400" u="none" cap="none" strike="noStrike">
              <a:solidFill>
                <a:srgbClr val="000000"/>
              </a:solidFill>
              <a:latin typeface="Arial"/>
              <a:ea typeface="Arial"/>
              <a:cs typeface="Arial"/>
              <a:sym typeface="Arial"/>
            </a:endParaRPr>
          </a:p>
        </p:txBody>
      </p:sp>
      <p:sp>
        <p:nvSpPr>
          <p:cNvPr id="117" name="Google Shape;117;g373c4ff60d0_1_0"/>
          <p:cNvSpPr txBox="1"/>
          <p:nvPr/>
        </p:nvSpPr>
        <p:spPr>
          <a:xfrm>
            <a:off x="25592025" y="5411775"/>
            <a:ext cx="12365100" cy="9885000"/>
          </a:xfrm>
          <a:prstGeom prst="rect">
            <a:avLst/>
          </a:prstGeom>
          <a:noFill/>
          <a:ln cap="sq" cmpd="sng" w="38100">
            <a:solidFill>
              <a:schemeClr val="lt1"/>
            </a:solidFill>
            <a:prstDash val="solid"/>
            <a:round/>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Notes about graphs…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For simple graphs use MS Excel, or do the graph directly in PowerPoint.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Graphs done in a scientific graphing programs (eg. Sigma Plot, Prism, SPSS, Statistica) should be saved as JPEG or TIFF if possible.</a:t>
            </a:r>
            <a:endParaRPr b="0" i="0" sz="1400" u="none" cap="none" strike="noStrike">
              <a:solidFill>
                <a:srgbClr val="000000"/>
              </a:solidFill>
              <a:latin typeface="Arial"/>
              <a:ea typeface="Arial"/>
              <a:cs typeface="Arial"/>
              <a:sym typeface="Arial"/>
            </a:endParaRPr>
          </a:p>
        </p:txBody>
      </p:sp>
      <p:sp>
        <p:nvSpPr>
          <p:cNvPr id="118" name="Google Shape;118;g373c4ff60d0_1_0"/>
          <p:cNvSpPr txBox="1"/>
          <p:nvPr/>
        </p:nvSpPr>
        <p:spPr>
          <a:xfrm>
            <a:off x="850900" y="9144838"/>
            <a:ext cx="12365100" cy="3713100"/>
          </a:xfrm>
          <a:prstGeom prst="rect">
            <a:avLst/>
          </a:prstGeom>
          <a:noFill/>
          <a:ln cap="rnd" cmpd="sng" w="38100">
            <a:solidFill>
              <a:schemeClr val="lt1"/>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just">
              <a:lnSpc>
                <a:spcPct val="100000"/>
              </a:lnSpc>
              <a:spcBef>
                <a:spcPts val="0"/>
              </a:spcBef>
              <a:spcAft>
                <a:spcPts val="0"/>
              </a:spcAft>
              <a:buClr>
                <a:srgbClr val="179AF8"/>
              </a:buClr>
              <a:buSzPts val="2800"/>
              <a:buFont typeface="Arial"/>
              <a:buNone/>
            </a:pPr>
            <a:r>
              <a:rPr b="1" i="0" lang="en-US" sz="2800" u="none" cap="none" strike="noStrike">
                <a:solidFill>
                  <a:schemeClr val="accent3"/>
                </a:solidFill>
                <a:latin typeface="Arial"/>
                <a:ea typeface="Arial"/>
                <a:cs typeface="Arial"/>
                <a:sym typeface="Arial"/>
              </a:rPr>
              <a:t>Aim</a:t>
            </a:r>
            <a:endParaRPr b="0" i="0" sz="1400" u="none" cap="none" strike="noStrike">
              <a:solidFill>
                <a:schemeClr val="accent3"/>
              </a:solidFill>
              <a:latin typeface="Arial"/>
              <a:ea typeface="Arial"/>
              <a:cs typeface="Arial"/>
              <a:sym typeface="Arial"/>
            </a:endParaRPr>
          </a:p>
          <a:p>
            <a:pPr indent="0" lvl="0" marL="0" marR="0" rtl="0" algn="just">
              <a:lnSpc>
                <a:spcPct val="100000"/>
              </a:lnSpc>
              <a:spcBef>
                <a:spcPts val="42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How to use this poster template…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Simply highlight this text and replace it by typing in your own text, or copy and paste your text from a MS Word document or a PowerPoint slide presentation.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The body text / font size should be between 24 and 32 points. Arial, Helvetica or equivalent.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Keep body text left-aligned, do </a:t>
            </a:r>
            <a:r>
              <a:rPr b="1" i="0" lang="en-US" sz="2100" u="none" cap="none" strike="noStrike">
                <a:solidFill>
                  <a:schemeClr val="dk1"/>
                </a:solidFill>
                <a:latin typeface="Arial"/>
                <a:ea typeface="Arial"/>
                <a:cs typeface="Arial"/>
                <a:sym typeface="Arial"/>
              </a:rPr>
              <a:t>not</a:t>
            </a:r>
            <a:r>
              <a:rPr b="0" i="0" lang="en-US" sz="2100" u="none" cap="none" strike="noStrike">
                <a:solidFill>
                  <a:schemeClr val="dk1"/>
                </a:solidFill>
                <a:latin typeface="Arial"/>
                <a:ea typeface="Arial"/>
                <a:cs typeface="Arial"/>
                <a:sym typeface="Arial"/>
              </a:rPr>
              <a:t> justify text.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The colour of the text, title and poster background can be changed to the colour of your choice.</a:t>
            </a:r>
            <a:endParaRPr b="0" i="0" sz="1400" u="none" cap="none" strike="noStrike">
              <a:solidFill>
                <a:srgbClr val="000000"/>
              </a:solidFill>
              <a:latin typeface="Arial"/>
              <a:ea typeface="Arial"/>
              <a:cs typeface="Arial"/>
              <a:sym typeface="Arial"/>
            </a:endParaRPr>
          </a:p>
        </p:txBody>
      </p:sp>
      <p:sp>
        <p:nvSpPr>
          <p:cNvPr id="119" name="Google Shape;119;g373c4ff60d0_1_0"/>
          <p:cNvSpPr txBox="1"/>
          <p:nvPr/>
        </p:nvSpPr>
        <p:spPr>
          <a:xfrm>
            <a:off x="869950" y="13141625"/>
            <a:ext cx="12365100" cy="6675300"/>
          </a:xfrm>
          <a:prstGeom prst="rect">
            <a:avLst/>
          </a:prstGeom>
          <a:noFill/>
          <a:ln cap="rnd" cmpd="sng" w="38100">
            <a:solidFill>
              <a:schemeClr val="lt1"/>
            </a:solidFill>
            <a:prstDash val="solid"/>
            <a:miter lim="800000"/>
            <a:headEnd len="sm" w="sm" type="none"/>
            <a:tailEnd len="sm" w="sm" type="none"/>
          </a:ln>
        </p:spPr>
        <p:txBody>
          <a:bodyPr anchorCtr="0" anchor="t" bIns="274075" lIns="274075" spcFirstLastPara="1" rIns="5724000" wrap="square" tIns="274075">
            <a:noAutofit/>
          </a:bodyPr>
          <a:lstStyle/>
          <a:p>
            <a:pPr indent="-285750" lvl="0" marL="285750" marR="0" rtl="0" algn="just">
              <a:lnSpc>
                <a:spcPct val="100000"/>
              </a:lnSpc>
              <a:spcBef>
                <a:spcPts val="0"/>
              </a:spcBef>
              <a:spcAft>
                <a:spcPts val="0"/>
              </a:spcAft>
              <a:buClr>
                <a:srgbClr val="179AF8"/>
              </a:buClr>
              <a:buSzPts val="2800"/>
              <a:buFont typeface="Arial"/>
              <a:buNone/>
            </a:pPr>
            <a:r>
              <a:rPr b="1" i="0" lang="en-US" sz="2800" u="none" cap="none" strike="noStrike">
                <a:solidFill>
                  <a:schemeClr val="accent3"/>
                </a:solidFill>
                <a:latin typeface="Arial"/>
                <a:ea typeface="Arial"/>
                <a:cs typeface="Arial"/>
                <a:sym typeface="Arial"/>
              </a:rPr>
              <a:t>Method</a:t>
            </a:r>
            <a:endParaRPr b="0" i="0" sz="1400" u="none" cap="none" strike="noStrike">
              <a:solidFill>
                <a:schemeClr val="accent3"/>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Tips for making a successful poster…</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Re-write your paper into poster format ie.</a:t>
            </a:r>
            <a:br>
              <a:rPr b="0" i="0" lang="en-US" sz="2100" u="none" cap="none" strike="noStrike">
                <a:solidFill>
                  <a:schemeClr val="dk1"/>
                </a:solidFill>
                <a:latin typeface="Arial"/>
                <a:ea typeface="Arial"/>
                <a:cs typeface="Arial"/>
                <a:sym typeface="Arial"/>
              </a:rPr>
            </a:br>
            <a:r>
              <a:rPr b="0" i="0" lang="en-US" sz="2100" u="none" cap="none" strike="noStrike">
                <a:solidFill>
                  <a:schemeClr val="dk1"/>
                </a:solidFill>
                <a:latin typeface="Arial"/>
                <a:ea typeface="Arial"/>
                <a:cs typeface="Arial"/>
                <a:sym typeface="Arial"/>
              </a:rPr>
              <a:t>Simplify everything, avoid data overkill.</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Headings of more than 6 words should be in upper and lower case, not all capitals.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Never do whole sentences in capitals or underline to stress your point, use </a:t>
            </a:r>
            <a:r>
              <a:rPr b="1" i="0" lang="en-US" sz="2100" u="none" cap="none" strike="noStrike">
                <a:solidFill>
                  <a:schemeClr val="dk1"/>
                </a:solidFill>
                <a:latin typeface="Arial"/>
                <a:ea typeface="Arial"/>
                <a:cs typeface="Arial"/>
                <a:sym typeface="Arial"/>
              </a:rPr>
              <a:t>bold</a:t>
            </a:r>
            <a:r>
              <a:rPr b="0" i="0" lang="en-US" sz="2100" u="none" cap="none" strike="noStrike">
                <a:solidFill>
                  <a:schemeClr val="dk1"/>
                </a:solidFill>
                <a:latin typeface="Arial"/>
                <a:ea typeface="Arial"/>
                <a:cs typeface="Arial"/>
                <a:sym typeface="Arial"/>
              </a:rPr>
              <a:t> characters instead.</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When laying out your poster leave breathing space around you text. Don’t overcrowd your poster.</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Try using photographs or coloured graphs. Avoid long numerical tables.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Spell check and get someone else to proof-read.</a:t>
            </a:r>
            <a:endParaRPr b="0" i="0" sz="1400" u="none" cap="none" strike="noStrike">
              <a:solidFill>
                <a:srgbClr val="000000"/>
              </a:solidFill>
              <a:latin typeface="Arial"/>
              <a:ea typeface="Arial"/>
              <a:cs typeface="Arial"/>
              <a:sym typeface="Arial"/>
            </a:endParaRPr>
          </a:p>
        </p:txBody>
      </p:sp>
      <p:sp>
        <p:nvSpPr>
          <p:cNvPr id="120" name="Google Shape;120;g373c4ff60d0_1_0"/>
          <p:cNvSpPr txBox="1"/>
          <p:nvPr/>
        </p:nvSpPr>
        <p:spPr>
          <a:xfrm>
            <a:off x="25615900" y="15546125"/>
            <a:ext cx="6472800" cy="4270800"/>
          </a:xfrm>
          <a:prstGeom prst="rect">
            <a:avLst/>
          </a:prstGeom>
          <a:noFill/>
          <a:ln cap="rnd" cmpd="sng" w="38100">
            <a:solidFill>
              <a:schemeClr val="lt1"/>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rgbClr val="179AF8"/>
              </a:buClr>
              <a:buSzPts val="2800"/>
              <a:buFont typeface="Arial"/>
              <a:buNone/>
            </a:pPr>
            <a:r>
              <a:rPr b="1" i="0" lang="en-US" sz="2800" u="none" cap="none" strike="noStrike">
                <a:solidFill>
                  <a:schemeClr val="accent3"/>
                </a:solidFill>
                <a:latin typeface="Arial"/>
                <a:ea typeface="Arial"/>
                <a:cs typeface="Arial"/>
                <a:sym typeface="Arial"/>
              </a:rPr>
              <a:t>Conclusion</a:t>
            </a:r>
            <a:endParaRPr b="0" i="0" sz="1400" u="none" cap="none" strike="noStrike">
              <a:solidFill>
                <a:schemeClr val="accent3"/>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If you need any further assistance please contact:</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1" i="0" lang="en-US" sz="2100" u="none" cap="none" strike="noStrike">
                <a:solidFill>
                  <a:schemeClr val="dk1"/>
                </a:solidFill>
                <a:latin typeface="Arial"/>
                <a:ea typeface="Arial"/>
                <a:cs typeface="Arial"/>
                <a:sym typeface="Arial"/>
              </a:rPr>
              <a:t>CISE 2025 Conference Organizers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Phone: 0932 776 676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Email: cise2025.bdh@gmail.com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Web: </a:t>
            </a:r>
            <a:r>
              <a:rPr b="0" i="0" lang="en-US" sz="2100" u="none" cap="none" strike="noStrike">
                <a:solidFill>
                  <a:schemeClr val="dk1"/>
                </a:solidFill>
                <a:latin typeface="Calibri"/>
                <a:ea typeface="Calibri"/>
                <a:cs typeface="Calibri"/>
                <a:sym typeface="Calibri"/>
              </a:rPr>
              <a:t>https://cise2025.org</a:t>
            </a:r>
            <a:endParaRPr b="0" i="0" sz="1400" u="none" cap="none" strike="noStrike">
              <a:solidFill>
                <a:srgbClr val="000000"/>
              </a:solidFill>
              <a:latin typeface="Arial"/>
              <a:ea typeface="Arial"/>
              <a:cs typeface="Arial"/>
              <a:sym typeface="Arial"/>
            </a:endParaRPr>
          </a:p>
        </p:txBody>
      </p:sp>
      <p:sp>
        <p:nvSpPr>
          <p:cNvPr id="121" name="Google Shape;121;g373c4ff60d0_1_0"/>
          <p:cNvSpPr txBox="1"/>
          <p:nvPr/>
        </p:nvSpPr>
        <p:spPr>
          <a:xfrm>
            <a:off x="32396625" y="15522125"/>
            <a:ext cx="5560500" cy="4270800"/>
          </a:xfrm>
          <a:prstGeom prst="rect">
            <a:avLst/>
          </a:prstGeom>
          <a:noFill/>
          <a:ln cap="rnd" cmpd="sng" w="38100">
            <a:solidFill>
              <a:schemeClr val="lt1"/>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rgbClr val="179AF8"/>
              </a:buClr>
              <a:buSzPts val="2800"/>
              <a:buFont typeface="Arial"/>
              <a:buNone/>
            </a:pPr>
            <a:r>
              <a:rPr b="1" i="0" lang="en-US" sz="2800" u="none" cap="none" strike="noStrike">
                <a:solidFill>
                  <a:schemeClr val="accent3"/>
                </a:solidFill>
                <a:latin typeface="Arial"/>
                <a:ea typeface="Arial"/>
                <a:cs typeface="Arial"/>
                <a:sym typeface="Arial"/>
              </a:rPr>
              <a:t>Acknowledgements</a:t>
            </a:r>
            <a:endParaRPr b="0" i="0" sz="1400" u="none" cap="none" strike="noStrike">
              <a:solidFill>
                <a:schemeClr val="accent3"/>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Just highlight this text and replace with your own text. Replace this with your text. </a:t>
            </a:r>
            <a:endParaRPr b="0" i="0" sz="1400" u="none" cap="none" strike="noStrike">
              <a:solidFill>
                <a:srgbClr val="000000"/>
              </a:solidFill>
              <a:latin typeface="Arial"/>
              <a:ea typeface="Arial"/>
              <a:cs typeface="Arial"/>
              <a:sym typeface="Arial"/>
            </a:endParaRPr>
          </a:p>
        </p:txBody>
      </p:sp>
      <p:sp>
        <p:nvSpPr>
          <p:cNvPr id="122" name="Google Shape;122;g373c4ff60d0_1_0"/>
          <p:cNvSpPr txBox="1"/>
          <p:nvPr/>
        </p:nvSpPr>
        <p:spPr>
          <a:xfrm>
            <a:off x="13520725" y="5411776"/>
            <a:ext cx="11787300" cy="5803800"/>
          </a:xfrm>
          <a:prstGeom prst="rect">
            <a:avLst/>
          </a:prstGeom>
          <a:noFill/>
          <a:ln cap="rnd" cmpd="sng" w="38100">
            <a:solidFill>
              <a:schemeClr val="lt1"/>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23" name="Google Shape;123;g373c4ff60d0_1_0"/>
          <p:cNvSpPr txBox="1"/>
          <p:nvPr/>
        </p:nvSpPr>
        <p:spPr>
          <a:xfrm>
            <a:off x="8079575" y="13449487"/>
            <a:ext cx="4913400" cy="40704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24" name="Google Shape;124;g373c4ff60d0_1_0"/>
          <p:cNvSpPr txBox="1"/>
          <p:nvPr/>
        </p:nvSpPr>
        <p:spPr>
          <a:xfrm>
            <a:off x="7823200" y="17566263"/>
            <a:ext cx="5169900" cy="1896900"/>
          </a:xfrm>
          <a:prstGeom prst="rect">
            <a:avLst/>
          </a:prstGeom>
          <a:noFill/>
          <a:ln>
            <a:noFill/>
          </a:ln>
        </p:spPr>
        <p:txBody>
          <a:bodyPr anchorCtr="0" anchor="t" bIns="359975" lIns="359975" spcFirstLastPara="1" rIns="359975" wrap="square" tIns="359975">
            <a:sp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18 to 24 points, to the length of the column in case a figure takes more than 2/3 of column width.</a:t>
            </a:r>
            <a:endParaRPr b="0" i="0" sz="1400" u="none" cap="none" strike="noStrike">
              <a:solidFill>
                <a:srgbClr val="000000"/>
              </a:solidFill>
              <a:latin typeface="Arial"/>
              <a:ea typeface="Arial"/>
              <a:cs typeface="Arial"/>
              <a:sym typeface="Arial"/>
            </a:endParaRPr>
          </a:p>
        </p:txBody>
      </p:sp>
      <p:sp>
        <p:nvSpPr>
          <p:cNvPr id="125" name="Google Shape;125;g373c4ff60d0_1_0"/>
          <p:cNvSpPr txBox="1"/>
          <p:nvPr/>
        </p:nvSpPr>
        <p:spPr>
          <a:xfrm>
            <a:off x="13754100" y="5656251"/>
            <a:ext cx="4064100" cy="53118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26" name="Google Shape;126;g373c4ff60d0_1_0"/>
          <p:cNvSpPr txBox="1"/>
          <p:nvPr/>
        </p:nvSpPr>
        <p:spPr>
          <a:xfrm>
            <a:off x="18043525" y="5656262"/>
            <a:ext cx="6635700" cy="1533300"/>
          </a:xfrm>
          <a:prstGeom prst="rect">
            <a:avLst/>
          </a:prstGeom>
          <a:noFill/>
          <a:ln>
            <a:noFill/>
          </a:ln>
        </p:spPr>
        <p:txBody>
          <a:bodyPr anchorCtr="0" anchor="t" bIns="179975" lIns="179975" spcFirstLastPara="1" rIns="179975" wrap="square" tIns="179975">
            <a:sp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between 18 and 24 points. Left aligned if it refers to a figure on its left. Caption starts right at the top edge of the picture (graph or photo).</a:t>
            </a:r>
            <a:endParaRPr b="0" i="0" sz="1400" u="none" cap="none" strike="noStrike">
              <a:solidFill>
                <a:srgbClr val="000000"/>
              </a:solidFill>
              <a:latin typeface="Arial"/>
              <a:ea typeface="Arial"/>
              <a:cs typeface="Arial"/>
              <a:sym typeface="Arial"/>
            </a:endParaRPr>
          </a:p>
        </p:txBody>
      </p:sp>
      <p:sp>
        <p:nvSpPr>
          <p:cNvPr id="127" name="Google Shape;127;g373c4ff60d0_1_0"/>
          <p:cNvSpPr txBox="1"/>
          <p:nvPr/>
        </p:nvSpPr>
        <p:spPr>
          <a:xfrm>
            <a:off x="18188862" y="8008925"/>
            <a:ext cx="3005100" cy="2995500"/>
          </a:xfrm>
          <a:prstGeom prst="rect">
            <a:avLst/>
          </a:prstGeom>
          <a:noFill/>
          <a:ln cap="flat" cmpd="sng" w="9525">
            <a:solidFill>
              <a:schemeClr val="lt1"/>
            </a:solidFill>
            <a:prstDash val="solid"/>
            <a:miter lim="800000"/>
            <a:headEnd len="sm" w="sm" type="none"/>
            <a:tailEnd len="sm" w="sm" type="none"/>
          </a:ln>
        </p:spPr>
        <p:txBody>
          <a:bodyPr anchorCtr="0" anchor="t" bIns="179975" lIns="179975" spcFirstLastPara="1" rIns="179975" wrap="square" tIns="179975">
            <a:spAutoFit/>
          </a:bodyPr>
          <a:lstStyle/>
          <a:p>
            <a:pPr indent="0" lvl="0" marL="0" marR="0" rtl="0" algn="r">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between 18 and 24 points. Right aligned if it refers to a figure on its right. Caption starts right at the top edge of the picture (graph or photo).</a:t>
            </a:r>
            <a:endParaRPr b="0" i="0" sz="1400" u="none" cap="none" strike="noStrike">
              <a:solidFill>
                <a:srgbClr val="000000"/>
              </a:solidFill>
              <a:latin typeface="Arial"/>
              <a:ea typeface="Arial"/>
              <a:cs typeface="Arial"/>
              <a:sym typeface="Arial"/>
            </a:endParaRPr>
          </a:p>
        </p:txBody>
      </p:sp>
      <p:sp>
        <p:nvSpPr>
          <p:cNvPr id="128" name="Google Shape;128;g373c4ff60d0_1_0"/>
          <p:cNvSpPr txBox="1"/>
          <p:nvPr/>
        </p:nvSpPr>
        <p:spPr>
          <a:xfrm>
            <a:off x="21564600" y="7232650"/>
            <a:ext cx="3479700" cy="37131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29" name="Google Shape;129;g373c4ff60d0_1_0"/>
          <p:cNvSpPr txBox="1"/>
          <p:nvPr/>
        </p:nvSpPr>
        <p:spPr>
          <a:xfrm>
            <a:off x="21505862" y="15701725"/>
            <a:ext cx="3479700" cy="36387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30" name="Google Shape;130;g373c4ff60d0_1_0"/>
          <p:cNvSpPr txBox="1"/>
          <p:nvPr/>
        </p:nvSpPr>
        <p:spPr>
          <a:xfrm>
            <a:off x="13862050" y="15701725"/>
            <a:ext cx="4064100" cy="36609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31" name="Google Shape;131;g373c4ff60d0_1_0"/>
          <p:cNvSpPr txBox="1"/>
          <p:nvPr/>
        </p:nvSpPr>
        <p:spPr>
          <a:xfrm>
            <a:off x="18151475" y="15701725"/>
            <a:ext cx="3129000" cy="3638700"/>
          </a:xfrm>
          <a:prstGeom prst="rect">
            <a:avLst/>
          </a:prstGeom>
          <a:noFill/>
          <a:ln cap="flat" cmpd="sng" w="9525">
            <a:solidFill>
              <a:schemeClr val="lt1"/>
            </a:solidFill>
            <a:prstDash val="solid"/>
            <a:round/>
            <a:headEnd len="sm" w="sm" type="none"/>
            <a:tailEnd len="sm" w="sm" type="none"/>
          </a:ln>
        </p:spPr>
        <p:txBody>
          <a:bodyPr anchorCtr="0" anchor="t" bIns="179975" lIns="179975" spcFirstLastPara="1" rIns="179975" wrap="square" tIns="179975">
            <a:no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between 18 and 24 points. Left aligned if it refers to a figure on its left. Caption starts right at the top edge of the picture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(graph or photo).</a:t>
            </a:r>
            <a:endParaRPr b="0" i="0" sz="1400" u="none" cap="none" strike="noStrike">
              <a:solidFill>
                <a:srgbClr val="000000"/>
              </a:solidFill>
              <a:latin typeface="Arial"/>
              <a:ea typeface="Arial"/>
              <a:cs typeface="Arial"/>
              <a:sym typeface="Arial"/>
            </a:endParaRPr>
          </a:p>
        </p:txBody>
      </p:sp>
      <p:sp>
        <p:nvSpPr>
          <p:cNvPr id="132" name="Google Shape;132;g373c4ff60d0_1_0"/>
          <p:cNvSpPr txBox="1"/>
          <p:nvPr/>
        </p:nvSpPr>
        <p:spPr>
          <a:xfrm>
            <a:off x="25872213" y="7566025"/>
            <a:ext cx="7678800" cy="73263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33" name="Google Shape;133;g373c4ff60d0_1_0"/>
          <p:cNvSpPr txBox="1"/>
          <p:nvPr/>
        </p:nvSpPr>
        <p:spPr>
          <a:xfrm>
            <a:off x="34378923" y="7566025"/>
            <a:ext cx="3005100" cy="3066900"/>
          </a:xfrm>
          <a:prstGeom prst="rect">
            <a:avLst/>
          </a:prstGeom>
          <a:noFill/>
          <a:ln>
            <a:noFill/>
          </a:ln>
        </p:spPr>
        <p:txBody>
          <a:bodyPr anchorCtr="0" anchor="t" bIns="359975" lIns="359975" spcFirstLastPara="1" rIns="359975" wrap="square" tIns="359975">
            <a:sp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18 to 24 points, to the length of the column in case a figure takes more than 2/3 of column width.</a:t>
            </a:r>
            <a:endParaRPr b="0" i="0" sz="1400" u="none" cap="none" strike="noStrike">
              <a:solidFill>
                <a:srgbClr val="000000"/>
              </a:solidFill>
              <a:latin typeface="Arial"/>
              <a:ea typeface="Arial"/>
              <a:cs typeface="Arial"/>
              <a:sym typeface="Arial"/>
            </a:endParaRPr>
          </a:p>
        </p:txBody>
      </p:sp>
      <p:sp>
        <p:nvSpPr>
          <p:cNvPr id="134" name="Google Shape;134;g373c4ff60d0_1_0"/>
          <p:cNvSpPr txBox="1"/>
          <p:nvPr/>
        </p:nvSpPr>
        <p:spPr>
          <a:xfrm>
            <a:off x="869950" y="5411775"/>
            <a:ext cx="12365100" cy="3449400"/>
          </a:xfrm>
          <a:prstGeom prst="rect">
            <a:avLst/>
          </a:prstGeom>
          <a:noFill/>
          <a:ln cap="flat" cmpd="sng" w="38100">
            <a:solidFill>
              <a:schemeClr val="lt1"/>
            </a:solidFill>
            <a:prstDash val="solid"/>
            <a:miter lim="800000"/>
            <a:headEnd len="sm" w="sm" type="none"/>
            <a:tailEnd len="sm" w="sm" type="none"/>
          </a:ln>
        </p:spPr>
        <p:txBody>
          <a:bodyPr anchorCtr="0" anchor="t" bIns="251975" lIns="251975" spcFirstLastPara="1" rIns="251975" wrap="square" tIns="251975">
            <a:noAutofit/>
          </a:bodyPr>
          <a:lstStyle/>
          <a:p>
            <a:pPr indent="0" lvl="0" marL="0" marR="0" rtl="0" algn="just">
              <a:lnSpc>
                <a:spcPct val="100000"/>
              </a:lnSpc>
              <a:spcBef>
                <a:spcPts val="0"/>
              </a:spcBef>
              <a:spcAft>
                <a:spcPts val="0"/>
              </a:spcAft>
              <a:buClr>
                <a:srgbClr val="179AF8"/>
              </a:buClr>
              <a:buSzPts val="3200"/>
              <a:buFont typeface="Arial"/>
              <a:buNone/>
            </a:pPr>
            <a:r>
              <a:rPr b="1" i="0" lang="en-US" sz="3200" u="none" cap="none" strike="noStrike">
                <a:solidFill>
                  <a:schemeClr val="accent3"/>
                </a:solidFill>
                <a:latin typeface="Arial"/>
                <a:ea typeface="Arial"/>
                <a:cs typeface="Arial"/>
                <a:sym typeface="Arial"/>
              </a:rPr>
              <a:t>Introduction</a:t>
            </a:r>
            <a:endParaRPr b="0" i="0" sz="1400" u="none" cap="none" strike="noStrike">
              <a:solidFill>
                <a:schemeClr val="accent3"/>
              </a:solidFill>
              <a:latin typeface="Arial"/>
              <a:ea typeface="Arial"/>
              <a:cs typeface="Arial"/>
              <a:sym typeface="Arial"/>
            </a:endParaRPr>
          </a:p>
          <a:p>
            <a:pPr indent="0" lvl="0" marL="0" marR="0" rtl="0" algn="just">
              <a:lnSpc>
                <a:spcPct val="100000"/>
              </a:lnSpc>
              <a:spcBef>
                <a:spcPts val="42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First…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Check the specifications of size and orientation, before you start your poster eg. maximum poster size; landscape, portrait or square.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The page size of this poster template is A0 (84x119cm), landscape (horizontal) format. Bear in mind you do not need to fill up the whole space allocated. Do not make your poster bigger than necessary just to fill that given size.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Arial"/>
              <a:ea typeface="Arial"/>
              <a:cs typeface="Arial"/>
              <a:sym typeface="Arial"/>
            </a:endParaRPr>
          </a:p>
        </p:txBody>
      </p:sp>
      <p:pic>
        <p:nvPicPr>
          <p:cNvPr id="135" name="Google Shape;135;g373c4ff60d0_1_0" title="text-1line.png"/>
          <p:cNvPicPr preferRelativeResize="0"/>
          <p:nvPr/>
        </p:nvPicPr>
        <p:blipFill>
          <a:blip r:embed="rId5">
            <a:alphaModFix/>
          </a:blip>
          <a:stretch>
            <a:fillRect/>
          </a:stretch>
        </p:blipFill>
        <p:spPr>
          <a:xfrm>
            <a:off x="782675" y="20324348"/>
            <a:ext cx="12365102" cy="1056577"/>
          </a:xfrm>
          <a:prstGeom prst="rect">
            <a:avLst/>
          </a:prstGeom>
          <a:noFill/>
          <a:ln>
            <a:noFill/>
          </a:ln>
        </p:spPr>
      </p:pic>
      <p:pic>
        <p:nvPicPr>
          <p:cNvPr id="136" name="Google Shape;136;g373c4ff60d0_1_0" title="Tag.png"/>
          <p:cNvPicPr preferRelativeResize="0"/>
          <p:nvPr/>
        </p:nvPicPr>
        <p:blipFill>
          <a:blip r:embed="rId6">
            <a:alphaModFix/>
          </a:blip>
          <a:stretch>
            <a:fillRect/>
          </a:stretch>
        </p:blipFill>
        <p:spPr>
          <a:xfrm>
            <a:off x="869950" y="-55075"/>
            <a:ext cx="2353824" cy="3713101"/>
          </a:xfrm>
          <a:prstGeom prst="rect">
            <a:avLst/>
          </a:prstGeom>
          <a:noFill/>
          <a:ln>
            <a:noFill/>
          </a:ln>
        </p:spPr>
      </p:pic>
      <p:pic>
        <p:nvPicPr>
          <p:cNvPr id="137" name="Google Shape;137;g373c4ff60d0_1_0" title="Logos.png"/>
          <p:cNvPicPr preferRelativeResize="0"/>
          <p:nvPr/>
        </p:nvPicPr>
        <p:blipFill>
          <a:blip r:embed="rId7">
            <a:alphaModFix/>
          </a:blip>
          <a:stretch>
            <a:fillRect/>
          </a:stretch>
        </p:blipFill>
        <p:spPr>
          <a:xfrm>
            <a:off x="31264302" y="20243038"/>
            <a:ext cx="6886575" cy="1219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tandaardthema">
  <a:themeElements>
    <a:clrScheme name="Office">
      <a:dk1>
        <a:srgbClr val="000000"/>
      </a:dk1>
      <a:lt1>
        <a:srgbClr val="FFFFFF"/>
      </a:lt1>
      <a:dk2>
        <a:srgbClr val="021444"/>
      </a:dk2>
      <a:lt2>
        <a:srgbClr val="EEECE1"/>
      </a:lt2>
      <a:accent1>
        <a:srgbClr val="001D49"/>
      </a:accent1>
      <a:accent2>
        <a:srgbClr val="EB5757"/>
      </a:accent2>
      <a:accent3>
        <a:srgbClr val="1086C7"/>
      </a:accent3>
      <a:accent4>
        <a:srgbClr val="92E9FC"/>
      </a:accent4>
      <a:accent5>
        <a:srgbClr val="1FBCBC"/>
      </a:accent5>
      <a:accent6>
        <a:srgbClr val="F8E8C0"/>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2016-09-07T11:50:25Z</dcterms:created>
  <dc:creator>Microsoft Office User</dc:creator>
</cp:coreProperties>
</file>

<file path=docProps/custom.xml><?xml version="1.0" encoding="utf-8"?>
<Properties xmlns="http://schemas.openxmlformats.org/officeDocument/2006/custom-properties" xmlns:vt="http://schemas.openxmlformats.org/officeDocument/2006/docPropsVTypes"/>
</file>