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Be Vietnam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BeVietnamPro-bold.fntdata"/><Relationship Id="rId16" Type="http://schemas.openxmlformats.org/officeDocument/2006/relationships/font" Target="fonts/BeVietnam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BeVietnamPro-boldItalic.fntdata"/><Relationship Id="rId6" Type="http://schemas.openxmlformats.org/officeDocument/2006/relationships/slide" Target="slides/slide1.xml"/><Relationship Id="rId18" Type="http://schemas.openxmlformats.org/officeDocument/2006/relationships/font" Target="fonts/BeVietnam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e96e05e40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Google Shape;33;g2e96e05e40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74faf6c3a2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274faf6c3a2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74faf6c3a2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274faf6c3a2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74faf6c3a2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274faf6c3a2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4faf6c3a2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4faf6c3a2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74faf6c3a2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74faf6c3a2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74faf6c3a2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74faf6c3a2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4faf6c3a2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74faf6c3a2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74faf6c3a2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74faf6c3a2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74faf6c3a2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74faf6c3a2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365350" y="1444475"/>
            <a:ext cx="4916100" cy="96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365350" y="2414200"/>
            <a:ext cx="4916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582125" y="1559400"/>
            <a:ext cx="3698400" cy="13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598975" y="3132900"/>
            <a:ext cx="3698400" cy="18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2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type="ctrTitle"/>
          </p:nvPr>
        </p:nvSpPr>
        <p:spPr>
          <a:xfrm>
            <a:off x="582125" y="1559400"/>
            <a:ext cx="6473400" cy="87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0" name="Google Shape;20;p4"/>
          <p:cNvSpPr txBox="1"/>
          <p:nvPr>
            <p:ph idx="1" type="subTitle"/>
          </p:nvPr>
        </p:nvSpPr>
        <p:spPr>
          <a:xfrm>
            <a:off x="598975" y="2557625"/>
            <a:ext cx="6473400" cy="18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045800" y="2020625"/>
            <a:ext cx="4916100" cy="27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type="ctrTitle"/>
          </p:nvPr>
        </p:nvSpPr>
        <p:spPr>
          <a:xfrm>
            <a:off x="3045800" y="804100"/>
            <a:ext cx="4916100" cy="96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null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ctrTitle"/>
          </p:nvPr>
        </p:nvSpPr>
        <p:spPr>
          <a:xfrm>
            <a:off x="675175" y="281975"/>
            <a:ext cx="7310700" cy="51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7" name="Google Shape;27;p6"/>
          <p:cNvSpPr txBox="1"/>
          <p:nvPr>
            <p:ph idx="1" type="subTitle"/>
          </p:nvPr>
        </p:nvSpPr>
        <p:spPr>
          <a:xfrm>
            <a:off x="675175" y="916450"/>
            <a:ext cx="8165100" cy="36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48200" y="741125"/>
            <a:ext cx="838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48200" y="1371950"/>
            <a:ext cx="8384100" cy="32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Be Vietnam Pro"/>
              <a:buNone/>
              <a:defRPr b="1" sz="26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b="1" sz="28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 Vietnam Pro"/>
              <a:buChar char="●"/>
              <a:defRPr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 Vietnam Pro"/>
              <a:buChar char="○"/>
              <a:defRPr sz="12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 Vietnam Pro"/>
              <a:buChar char="■"/>
              <a:defRPr sz="12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indent="-2921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Be Vietnam Pro"/>
              <a:buChar char="●"/>
              <a:defRPr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indent="-2921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Be Vietnam Pro"/>
              <a:buChar char="○"/>
              <a:defRPr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indent="-2921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Be Vietnam Pro"/>
              <a:buChar char="■"/>
              <a:defRPr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indent="-2921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Be Vietnam Pro"/>
              <a:buChar char="●"/>
              <a:defRPr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indent="-292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Be Vietnam Pro"/>
              <a:buChar char="○"/>
              <a:defRPr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indent="-2921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Be Vietnam Pro"/>
              <a:buChar char="■"/>
              <a:defRPr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ctrTitle"/>
          </p:nvPr>
        </p:nvSpPr>
        <p:spPr>
          <a:xfrm>
            <a:off x="582125" y="1559400"/>
            <a:ext cx="3698400" cy="10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8"/>
          <p:cNvSpPr txBox="1"/>
          <p:nvPr>
            <p:ph idx="1" type="subTitle"/>
          </p:nvPr>
        </p:nvSpPr>
        <p:spPr>
          <a:xfrm>
            <a:off x="598975" y="3132900"/>
            <a:ext cx="36984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" name="Google Shape;3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980" y="3803451"/>
            <a:ext cx="939595" cy="118234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8"/>
          <p:cNvSpPr txBox="1"/>
          <p:nvPr/>
        </p:nvSpPr>
        <p:spPr>
          <a:xfrm>
            <a:off x="1734900" y="4140200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solidFill>
                  <a:schemeClr val="accent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Speaker</a:t>
            </a:r>
            <a:endParaRPr sz="1200">
              <a:solidFill>
                <a:schemeClr val="accent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9" name="Google Shape;39;p8"/>
          <p:cNvSpPr txBox="1"/>
          <p:nvPr/>
        </p:nvSpPr>
        <p:spPr>
          <a:xfrm>
            <a:off x="1734900" y="4416650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Your full name here</a:t>
            </a:r>
            <a:endParaRPr b="1" sz="12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ctrTitle"/>
          </p:nvPr>
        </p:nvSpPr>
        <p:spPr>
          <a:xfrm>
            <a:off x="582125" y="1559400"/>
            <a:ext cx="6473400" cy="61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598975" y="2557625"/>
            <a:ext cx="64734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ctrTitle"/>
          </p:nvPr>
        </p:nvSpPr>
        <p:spPr>
          <a:xfrm>
            <a:off x="3365350" y="1444475"/>
            <a:ext cx="4916100" cy="58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Your section title here</a:t>
            </a:r>
            <a:endParaRPr/>
          </a:p>
        </p:txBody>
      </p:sp>
      <p:sp>
        <p:nvSpPr>
          <p:cNvPr id="51" name="Google Shape;51;p10"/>
          <p:cNvSpPr txBox="1"/>
          <p:nvPr>
            <p:ph idx="1" type="subTitle"/>
          </p:nvPr>
        </p:nvSpPr>
        <p:spPr>
          <a:xfrm>
            <a:off x="3365350" y="2414200"/>
            <a:ext cx="49161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Sub title here</a:t>
            </a:r>
            <a:endParaRPr/>
          </a:p>
        </p:txBody>
      </p:sp>
      <p:sp>
        <p:nvSpPr>
          <p:cNvPr id="52" name="Google Shape;52;p10"/>
          <p:cNvSpPr txBox="1"/>
          <p:nvPr/>
        </p:nvSpPr>
        <p:spPr>
          <a:xfrm>
            <a:off x="3450400" y="991200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HEADLINE HERE</a:t>
            </a:r>
            <a:endParaRPr b="1">
              <a:solidFill>
                <a:schemeClr val="accent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/>
        </p:nvSpPr>
        <p:spPr>
          <a:xfrm>
            <a:off x="3441350" y="807200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AGENDA COLUMN STYLE</a:t>
            </a:r>
            <a:endParaRPr b="1">
              <a:solidFill>
                <a:schemeClr val="accent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58" name="Google Shape;58;p11"/>
          <p:cNvSpPr txBox="1"/>
          <p:nvPr/>
        </p:nvSpPr>
        <p:spPr>
          <a:xfrm>
            <a:off x="3441350" y="1346775"/>
            <a:ext cx="193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01</a:t>
            </a:r>
            <a:endParaRPr b="1" sz="1800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59" name="Google Shape;59;p11"/>
          <p:cNvSpPr txBox="1"/>
          <p:nvPr/>
        </p:nvSpPr>
        <p:spPr>
          <a:xfrm>
            <a:off x="3441350" y="172592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0" name="Google Shape;60;p11"/>
          <p:cNvSpPr txBox="1"/>
          <p:nvPr/>
        </p:nvSpPr>
        <p:spPr>
          <a:xfrm>
            <a:off x="3441350" y="1958950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Description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1" name="Google Shape;61;p11"/>
          <p:cNvSpPr txBox="1"/>
          <p:nvPr/>
        </p:nvSpPr>
        <p:spPr>
          <a:xfrm>
            <a:off x="3441350" y="2366100"/>
            <a:ext cx="193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03</a:t>
            </a:r>
            <a:endParaRPr b="1" sz="1800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2" name="Google Shape;62;p11"/>
          <p:cNvSpPr txBox="1"/>
          <p:nvPr/>
        </p:nvSpPr>
        <p:spPr>
          <a:xfrm>
            <a:off x="3441350" y="2745250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3" name="Google Shape;63;p11"/>
          <p:cNvSpPr txBox="1"/>
          <p:nvPr/>
        </p:nvSpPr>
        <p:spPr>
          <a:xfrm>
            <a:off x="3441350" y="297827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Description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4" name="Google Shape;64;p11"/>
          <p:cNvSpPr txBox="1"/>
          <p:nvPr/>
        </p:nvSpPr>
        <p:spPr>
          <a:xfrm>
            <a:off x="3441350" y="3385425"/>
            <a:ext cx="193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05</a:t>
            </a:r>
            <a:endParaRPr b="1" sz="1800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5" name="Google Shape;65;p11"/>
          <p:cNvSpPr txBox="1"/>
          <p:nvPr/>
        </p:nvSpPr>
        <p:spPr>
          <a:xfrm>
            <a:off x="3441350" y="376457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6" name="Google Shape;66;p11"/>
          <p:cNvSpPr txBox="1"/>
          <p:nvPr/>
        </p:nvSpPr>
        <p:spPr>
          <a:xfrm>
            <a:off x="3441350" y="3997600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Description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7" name="Google Shape;67;p11"/>
          <p:cNvSpPr txBox="1"/>
          <p:nvPr/>
        </p:nvSpPr>
        <p:spPr>
          <a:xfrm>
            <a:off x="5851475" y="1346775"/>
            <a:ext cx="193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02</a:t>
            </a:r>
            <a:endParaRPr b="1" sz="1800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8" name="Google Shape;68;p11"/>
          <p:cNvSpPr txBox="1"/>
          <p:nvPr/>
        </p:nvSpPr>
        <p:spPr>
          <a:xfrm>
            <a:off x="5851475" y="172592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9" name="Google Shape;69;p11"/>
          <p:cNvSpPr txBox="1"/>
          <p:nvPr/>
        </p:nvSpPr>
        <p:spPr>
          <a:xfrm>
            <a:off x="5851475" y="1958950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Description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70" name="Google Shape;70;p11"/>
          <p:cNvSpPr txBox="1"/>
          <p:nvPr/>
        </p:nvSpPr>
        <p:spPr>
          <a:xfrm>
            <a:off x="5851475" y="2366100"/>
            <a:ext cx="193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04</a:t>
            </a:r>
            <a:endParaRPr b="1" sz="1800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71" name="Google Shape;71;p11"/>
          <p:cNvSpPr txBox="1"/>
          <p:nvPr/>
        </p:nvSpPr>
        <p:spPr>
          <a:xfrm>
            <a:off x="5851475" y="2745250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72" name="Google Shape;72;p11"/>
          <p:cNvSpPr txBox="1"/>
          <p:nvPr/>
        </p:nvSpPr>
        <p:spPr>
          <a:xfrm>
            <a:off x="5851475" y="297827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Description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73" name="Google Shape;73;p11"/>
          <p:cNvSpPr txBox="1"/>
          <p:nvPr/>
        </p:nvSpPr>
        <p:spPr>
          <a:xfrm>
            <a:off x="5851475" y="3385425"/>
            <a:ext cx="193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06</a:t>
            </a:r>
            <a:endParaRPr b="1" sz="1800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74" name="Google Shape;74;p11"/>
          <p:cNvSpPr txBox="1"/>
          <p:nvPr/>
        </p:nvSpPr>
        <p:spPr>
          <a:xfrm>
            <a:off x="5851475" y="376457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75" name="Google Shape;75;p11"/>
          <p:cNvSpPr txBox="1"/>
          <p:nvPr/>
        </p:nvSpPr>
        <p:spPr>
          <a:xfrm>
            <a:off x="5851475" y="3997600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Description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475" y="184300"/>
            <a:ext cx="2124099" cy="266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7634" y="184300"/>
            <a:ext cx="2124099" cy="266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4793" y="184300"/>
            <a:ext cx="2124099" cy="266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1951" y="184300"/>
            <a:ext cx="2124099" cy="26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2"/>
          <p:cNvSpPr txBox="1"/>
          <p:nvPr/>
        </p:nvSpPr>
        <p:spPr>
          <a:xfrm>
            <a:off x="373775" y="297232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85" name="Google Shape;85;p12"/>
          <p:cNvSpPr txBox="1"/>
          <p:nvPr/>
        </p:nvSpPr>
        <p:spPr>
          <a:xfrm>
            <a:off x="373775" y="322992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</a:t>
            </a: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86" name="Google Shape;86;p12"/>
          <p:cNvSpPr txBox="1"/>
          <p:nvPr/>
        </p:nvSpPr>
        <p:spPr>
          <a:xfrm>
            <a:off x="2563200" y="297232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2563200" y="322992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</a:t>
            </a: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88" name="Google Shape;88;p12"/>
          <p:cNvSpPr txBox="1"/>
          <p:nvPr/>
        </p:nvSpPr>
        <p:spPr>
          <a:xfrm>
            <a:off x="4752625" y="297232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89" name="Google Shape;89;p12"/>
          <p:cNvSpPr txBox="1"/>
          <p:nvPr/>
        </p:nvSpPr>
        <p:spPr>
          <a:xfrm>
            <a:off x="4752625" y="322992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90" name="Google Shape;90;p12"/>
          <p:cNvSpPr txBox="1"/>
          <p:nvPr/>
        </p:nvSpPr>
        <p:spPr>
          <a:xfrm>
            <a:off x="7025250" y="297232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91" name="Google Shape;91;p12"/>
          <p:cNvSpPr txBox="1"/>
          <p:nvPr/>
        </p:nvSpPr>
        <p:spPr>
          <a:xfrm>
            <a:off x="7025250" y="322992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200" y="202025"/>
            <a:ext cx="2976749" cy="440425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>
            <p:ph type="title"/>
          </p:nvPr>
        </p:nvSpPr>
        <p:spPr>
          <a:xfrm>
            <a:off x="3567600" y="741125"/>
            <a:ext cx="526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accent1"/>
                </a:solidFill>
              </a:rPr>
              <a:t>Your title </a:t>
            </a:r>
            <a:r>
              <a:rPr lang="vi">
                <a:solidFill>
                  <a:schemeClr val="accent2"/>
                </a:solidFill>
              </a:rPr>
              <a:t>here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98" name="Google Shape;98;p13"/>
          <p:cNvSpPr txBox="1"/>
          <p:nvPr>
            <p:ph idx="1" type="body"/>
          </p:nvPr>
        </p:nvSpPr>
        <p:spPr>
          <a:xfrm>
            <a:off x="3567600" y="1371950"/>
            <a:ext cx="5264700" cy="32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/>
          <p:nvPr/>
        </p:nvSpPr>
        <p:spPr>
          <a:xfrm>
            <a:off x="500750" y="552525"/>
            <a:ext cx="3586800" cy="15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Get a modern PowerPoint  Presentation that is beautifully designed. I hope and I believe that this Template will your Time, Money and Reputation. Get a modern PowerPoint  Presentation that is beautifully designed. </a:t>
            </a:r>
            <a:endParaRPr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066200" y="3318825"/>
            <a:ext cx="3505800" cy="1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e Vietnam Pro"/>
              <a:buChar char="●"/>
            </a:pPr>
            <a:r>
              <a:rPr lang="vi"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Get a modern PowerPoint  Presentation that is beautifully designed. </a:t>
            </a:r>
            <a:endParaRPr sz="12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e Vietnam Pro"/>
              <a:buChar char="●"/>
            </a:pPr>
            <a:r>
              <a:rPr lang="vi"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I hope and I believe that this Template will your Time, Money and Reputation. </a:t>
            </a:r>
            <a:endParaRPr sz="12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pic>
        <p:nvPicPr>
          <p:cNvPr id="105" name="Google Shape;10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40626"/>
            <a:ext cx="3898674" cy="281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>
            <p:ph type="title"/>
          </p:nvPr>
        </p:nvSpPr>
        <p:spPr>
          <a:xfrm>
            <a:off x="1608425" y="2683150"/>
            <a:ext cx="33039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lt1"/>
                </a:solidFill>
              </a:rPr>
              <a:t>for beautiful layout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3296425" y="2092725"/>
            <a:ext cx="1615800" cy="509700"/>
          </a:xfrm>
          <a:prstGeom prst="rect">
            <a:avLst/>
          </a:prstGeom>
          <a:solidFill>
            <a:srgbClr val="EB5757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2600">
                <a:solidFill>
                  <a:srgbClr val="FFFFFF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Your title</a:t>
            </a:r>
            <a:endParaRPr b="1" sz="2600">
              <a:solidFill>
                <a:srgbClr val="FFFFFF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ctrTitle"/>
          </p:nvPr>
        </p:nvSpPr>
        <p:spPr>
          <a:xfrm>
            <a:off x="448200" y="445025"/>
            <a:ext cx="8384100" cy="55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Infographic </a:t>
            </a:r>
            <a:r>
              <a:rPr lang="vi">
                <a:solidFill>
                  <a:schemeClr val="accent2"/>
                </a:solidFill>
              </a:rPr>
              <a:t>style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1375" y="1164950"/>
            <a:ext cx="3061249" cy="30612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6271875" y="1550000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6271875" y="1807600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271875" y="335367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6271875" y="361127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941325" y="1550000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941325" y="1807600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941325" y="3353675"/>
            <a:ext cx="19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Heading here</a:t>
            </a:r>
            <a:endParaRPr b="1">
              <a:solidFill>
                <a:schemeClr val="accent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941325" y="3611275"/>
            <a:ext cx="193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Content here</a:t>
            </a:r>
            <a:endParaRPr sz="1000"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22" name="Google Shape;122;p15"/>
          <p:cNvSpPr txBox="1"/>
          <p:nvPr>
            <p:ph idx="1" type="subTitle"/>
          </p:nvPr>
        </p:nvSpPr>
        <p:spPr>
          <a:xfrm>
            <a:off x="557700" y="952600"/>
            <a:ext cx="81651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/>
          <p:nvPr/>
        </p:nvSpPr>
        <p:spPr>
          <a:xfrm>
            <a:off x="3153450" y="1225775"/>
            <a:ext cx="28371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accent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QUOTE</a:t>
            </a:r>
            <a:endParaRPr b="1">
              <a:solidFill>
                <a:schemeClr val="accent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1613425" y="1801650"/>
            <a:ext cx="6282900" cy="15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“</a:t>
            </a:r>
            <a:r>
              <a:rPr lang="vi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Get a modern PowerPoint  Presentation that is beautifully designed. I hope and I believe that this Template will your Time, Money and Reputation. Get a modern PowerPoint  Presentation that is beautifully designed.”</a:t>
            </a:r>
            <a:endParaRPr>
              <a:solidFill>
                <a:schemeClr val="dk2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>
            <p:ph type="ctrTitle"/>
          </p:nvPr>
        </p:nvSpPr>
        <p:spPr>
          <a:xfrm>
            <a:off x="3365350" y="1444475"/>
            <a:ext cx="4916100" cy="9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5200"/>
              <a:t>Thanks</a:t>
            </a:r>
            <a:endParaRPr sz="5200"/>
          </a:p>
        </p:txBody>
      </p:sp>
      <p:sp>
        <p:nvSpPr>
          <p:cNvPr id="134" name="Google Shape;134;p17"/>
          <p:cNvSpPr txBox="1"/>
          <p:nvPr>
            <p:ph idx="1" type="subTitle"/>
          </p:nvPr>
        </p:nvSpPr>
        <p:spPr>
          <a:xfrm>
            <a:off x="3365350" y="2414200"/>
            <a:ext cx="49161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1"/>
                </a:solidFill>
              </a:rPr>
              <a:t>Contact </a:t>
            </a:r>
            <a:r>
              <a:rPr lang="vi">
                <a:solidFill>
                  <a:schemeClr val="dk1"/>
                </a:solidFill>
              </a:rPr>
              <a:t>information here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unahuna2025">
  <a:themeElements>
    <a:clrScheme name="Simple Light">
      <a:dk1>
        <a:srgbClr val="333333"/>
      </a:dk1>
      <a:lt1>
        <a:srgbClr val="FFFFFF"/>
      </a:lt1>
      <a:dk2>
        <a:srgbClr val="666666"/>
      </a:dk2>
      <a:lt2>
        <a:srgbClr val="EEEEEE"/>
      </a:lt2>
      <a:accent1>
        <a:srgbClr val="001D49"/>
      </a:accent1>
      <a:accent2>
        <a:srgbClr val="EB5757"/>
      </a:accent2>
      <a:accent3>
        <a:srgbClr val="FF5C1B"/>
      </a:accent3>
      <a:accent4>
        <a:srgbClr val="1086C7"/>
      </a:accent4>
      <a:accent5>
        <a:srgbClr val="787E80"/>
      </a:accent5>
      <a:accent6>
        <a:srgbClr val="E7FBFF"/>
      </a:accent6>
      <a:hlink>
        <a:srgbClr val="1FBCB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